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18216-130C-4237-B664-790D79494658}" v="18" dt="2024-06-20T19:26:39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Silva" userId="9504085d6b41b7c4" providerId="LiveId" clId="{86D18216-130C-4237-B664-790D79494658}"/>
    <pc:docChg chg="undo redo custSel addSld delSld modSld sldOrd">
      <pc:chgData name="Alexandre Silva" userId="9504085d6b41b7c4" providerId="LiveId" clId="{86D18216-130C-4237-B664-790D79494658}" dt="2024-06-20T19:45:53.502" v="3086" actId="26606"/>
      <pc:docMkLst>
        <pc:docMk/>
      </pc:docMkLst>
      <pc:sldChg chg="addSp delSp modSp new mod setBg addAnim setClrOvrMap">
        <pc:chgData name="Alexandre Silva" userId="9504085d6b41b7c4" providerId="LiveId" clId="{86D18216-130C-4237-B664-790D79494658}" dt="2024-06-20T17:16:15.272" v="647"/>
        <pc:sldMkLst>
          <pc:docMk/>
          <pc:sldMk cId="331509985" sldId="256"/>
        </pc:sldMkLst>
        <pc:spChg chg="mod">
          <ac:chgData name="Alexandre Silva" userId="9504085d6b41b7c4" providerId="LiveId" clId="{86D18216-130C-4237-B664-790D79494658}" dt="2024-06-20T17:16:15.253" v="646" actId="26606"/>
          <ac:spMkLst>
            <pc:docMk/>
            <pc:sldMk cId="331509985" sldId="256"/>
            <ac:spMk id="2" creationId="{0E1147CB-6BDB-302C-F7A7-BF7BB61E4726}"/>
          </ac:spMkLst>
        </pc:spChg>
        <pc:spChg chg="del">
          <ac:chgData name="Alexandre Silva" userId="9504085d6b41b7c4" providerId="LiveId" clId="{86D18216-130C-4237-B664-790D79494658}" dt="2024-06-20T15:54:46.655" v="48" actId="478"/>
          <ac:spMkLst>
            <pc:docMk/>
            <pc:sldMk cId="331509985" sldId="256"/>
            <ac:spMk id="3" creationId="{13D74359-E35E-6151-7F41-00061B2F2B64}"/>
          </ac:spMkLst>
        </pc:spChg>
        <pc:spChg chg="add">
          <ac:chgData name="Alexandre Silva" userId="9504085d6b41b7c4" providerId="LiveId" clId="{86D18216-130C-4237-B664-790D79494658}" dt="2024-06-20T17:16:15.253" v="646" actId="26606"/>
          <ac:spMkLst>
            <pc:docMk/>
            <pc:sldMk cId="331509985" sldId="256"/>
            <ac:spMk id="8" creationId="{71B2258F-86CA-4D4D-8270-BC05FCDEBFB3}"/>
          </ac:spMkLst>
        </pc:spChg>
        <pc:picChg chg="add">
          <ac:chgData name="Alexandre Silva" userId="9504085d6b41b7c4" providerId="LiveId" clId="{86D18216-130C-4237-B664-790D79494658}" dt="2024-06-20T17:16:15.253" v="646" actId="26606"/>
          <ac:picMkLst>
            <pc:docMk/>
            <pc:sldMk cId="331509985" sldId="256"/>
            <ac:picMk id="4" creationId="{E3579CC5-627C-FEAB-312E-64488221EA88}"/>
          </ac:picMkLst>
        </pc:picChg>
      </pc:sldChg>
      <pc:sldChg chg="addSp delSp modSp new mod setBg">
        <pc:chgData name="Alexandre Silva" userId="9504085d6b41b7c4" providerId="LiveId" clId="{86D18216-130C-4237-B664-790D79494658}" dt="2024-06-20T17:23:06.692" v="705" actId="1076"/>
        <pc:sldMkLst>
          <pc:docMk/>
          <pc:sldMk cId="1217451682" sldId="257"/>
        </pc:sldMkLst>
        <pc:spChg chg="del">
          <ac:chgData name="Alexandre Silva" userId="9504085d6b41b7c4" providerId="LiveId" clId="{86D18216-130C-4237-B664-790D79494658}" dt="2024-06-20T15:56:28.444" v="50" actId="478"/>
          <ac:spMkLst>
            <pc:docMk/>
            <pc:sldMk cId="1217451682" sldId="257"/>
            <ac:spMk id="2" creationId="{073ECC6B-7E94-2E7E-5122-ADC85E9795B8}"/>
          </ac:spMkLst>
        </pc:spChg>
        <pc:spChg chg="mod">
          <ac:chgData name="Alexandre Silva" userId="9504085d6b41b7c4" providerId="LiveId" clId="{86D18216-130C-4237-B664-790D79494658}" dt="2024-06-20T17:23:06.692" v="705" actId="1076"/>
          <ac:spMkLst>
            <pc:docMk/>
            <pc:sldMk cId="1217451682" sldId="257"/>
            <ac:spMk id="3" creationId="{28D429D7-4880-D08B-8FEC-B89466837A7E}"/>
          </ac:spMkLst>
        </pc:spChg>
        <pc:spChg chg="add del">
          <ac:chgData name="Alexandre Silva" userId="9504085d6b41b7c4" providerId="LiveId" clId="{86D18216-130C-4237-B664-790D79494658}" dt="2024-06-20T17:21:37.788" v="649" actId="26606"/>
          <ac:spMkLst>
            <pc:docMk/>
            <pc:sldMk cId="1217451682" sldId="257"/>
            <ac:spMk id="8" creationId="{A7AE9375-4664-4DB2-922D-2782A6E439AC}"/>
          </ac:spMkLst>
        </pc:spChg>
        <pc:spChg chg="add del">
          <ac:chgData name="Alexandre Silva" userId="9504085d6b41b7c4" providerId="LiveId" clId="{86D18216-130C-4237-B664-790D79494658}" dt="2024-06-20T17:21:37.788" v="649" actId="26606"/>
          <ac:spMkLst>
            <pc:docMk/>
            <pc:sldMk cId="1217451682" sldId="257"/>
            <ac:spMk id="12" creationId="{9DD005C1-8C51-42D6-9BEE-B9B83849743D}"/>
          </ac:spMkLst>
        </pc:spChg>
        <pc:spChg chg="add">
          <ac:chgData name="Alexandre Silva" userId="9504085d6b41b7c4" providerId="LiveId" clId="{86D18216-130C-4237-B664-790D79494658}" dt="2024-06-20T17:21:37.788" v="650" actId="26606"/>
          <ac:spMkLst>
            <pc:docMk/>
            <pc:sldMk cId="1217451682" sldId="257"/>
            <ac:spMk id="14" creationId="{907EF6B7-1338-4443-8C46-6A318D952DFD}"/>
          </ac:spMkLst>
        </pc:spChg>
        <pc:spChg chg="add">
          <ac:chgData name="Alexandre Silva" userId="9504085d6b41b7c4" providerId="LiveId" clId="{86D18216-130C-4237-B664-790D79494658}" dt="2024-06-20T17:21:37.788" v="650" actId="26606"/>
          <ac:spMkLst>
            <pc:docMk/>
            <pc:sldMk cId="1217451682" sldId="257"/>
            <ac:spMk id="15" creationId="{DAAE4CDD-124C-4DCF-9584-B6033B545DD5}"/>
          </ac:spMkLst>
        </pc:spChg>
        <pc:spChg chg="add">
          <ac:chgData name="Alexandre Silva" userId="9504085d6b41b7c4" providerId="LiveId" clId="{86D18216-130C-4237-B664-790D79494658}" dt="2024-06-20T17:21:37.788" v="650" actId="26606"/>
          <ac:spMkLst>
            <pc:docMk/>
            <pc:sldMk cId="1217451682" sldId="257"/>
            <ac:spMk id="16" creationId="{081E4A58-353D-44AE-B2FC-2A74E2E400F7}"/>
          </ac:spMkLst>
        </pc:spChg>
        <pc:cxnChg chg="add del">
          <ac:chgData name="Alexandre Silva" userId="9504085d6b41b7c4" providerId="LiveId" clId="{86D18216-130C-4237-B664-790D79494658}" dt="2024-06-20T17:21:37.788" v="649" actId="26606"/>
          <ac:cxnSpMkLst>
            <pc:docMk/>
            <pc:sldMk cId="1217451682" sldId="257"/>
            <ac:cxnSpMk id="10" creationId="{EE504C98-6397-41C1-A8D8-2D9C4ED307E0}"/>
          </ac:cxnSpMkLst>
        </pc:cxnChg>
      </pc:sldChg>
      <pc:sldChg chg="addSp delSp modSp new add del mod setBg">
        <pc:chgData name="Alexandre Silva" userId="9504085d6b41b7c4" providerId="LiveId" clId="{86D18216-130C-4237-B664-790D79494658}" dt="2024-06-20T17:44:45.677" v="869" actId="14100"/>
        <pc:sldMkLst>
          <pc:docMk/>
          <pc:sldMk cId="3525372479" sldId="258"/>
        </pc:sldMkLst>
        <pc:spChg chg="del">
          <ac:chgData name="Alexandre Silva" userId="9504085d6b41b7c4" providerId="LiveId" clId="{86D18216-130C-4237-B664-790D79494658}" dt="2024-06-20T17:35:24.794" v="767" actId="478"/>
          <ac:spMkLst>
            <pc:docMk/>
            <pc:sldMk cId="3525372479" sldId="258"/>
            <ac:spMk id="2" creationId="{F1EFFAC8-B939-87AC-94CC-03218052B996}"/>
          </ac:spMkLst>
        </pc:spChg>
        <pc:spChg chg="del mod">
          <ac:chgData name="Alexandre Silva" userId="9504085d6b41b7c4" providerId="LiveId" clId="{86D18216-130C-4237-B664-790D79494658}" dt="2024-06-20T17:36:56.758" v="771" actId="21"/>
          <ac:spMkLst>
            <pc:docMk/>
            <pc:sldMk cId="3525372479" sldId="258"/>
            <ac:spMk id="3" creationId="{1E55950B-BC66-489D-2033-BE9B9939115F}"/>
          </ac:spMkLst>
        </pc:spChg>
        <pc:spChg chg="add del mod">
          <ac:chgData name="Alexandre Silva" userId="9504085d6b41b7c4" providerId="LiveId" clId="{86D18216-130C-4237-B664-790D79494658}" dt="2024-06-20T17:41:47.133" v="825" actId="21"/>
          <ac:spMkLst>
            <pc:docMk/>
            <pc:sldMk cId="3525372479" sldId="258"/>
            <ac:spMk id="5" creationId="{0E4EF923-3F8F-9885-F525-ED580B812824}"/>
          </ac:spMkLst>
        </pc:spChg>
        <pc:spChg chg="add mod">
          <ac:chgData name="Alexandre Silva" userId="9504085d6b41b7c4" providerId="LiveId" clId="{86D18216-130C-4237-B664-790D79494658}" dt="2024-06-20T17:44:45.677" v="869" actId="14100"/>
          <ac:spMkLst>
            <pc:docMk/>
            <pc:sldMk cId="3525372479" sldId="258"/>
            <ac:spMk id="8" creationId="{F8609578-EF11-9CCA-2BC2-E350C85AC1D2}"/>
          </ac:spMkLst>
        </pc:spChg>
        <pc:spChg chg="add">
          <ac:chgData name="Alexandre Silva" userId="9504085d6b41b7c4" providerId="LiveId" clId="{86D18216-130C-4237-B664-790D79494658}" dt="2024-06-20T17:41:07.678" v="813" actId="26606"/>
          <ac:spMkLst>
            <pc:docMk/>
            <pc:sldMk cId="3525372479" sldId="258"/>
            <ac:spMk id="15" creationId="{D0300FD3-5AF1-6305-15FA-9078072672E2}"/>
          </ac:spMkLst>
        </pc:spChg>
        <pc:spChg chg="add">
          <ac:chgData name="Alexandre Silva" userId="9504085d6b41b7c4" providerId="LiveId" clId="{86D18216-130C-4237-B664-790D79494658}" dt="2024-06-20T17:41:07.678" v="813" actId="26606"/>
          <ac:spMkLst>
            <pc:docMk/>
            <pc:sldMk cId="3525372479" sldId="258"/>
            <ac:spMk id="16" creationId="{9F7D5CDA-D291-4307-BF55-1381FED29634}"/>
          </ac:spMkLst>
        </pc:spChg>
        <pc:spChg chg="add">
          <ac:chgData name="Alexandre Silva" userId="9504085d6b41b7c4" providerId="LiveId" clId="{86D18216-130C-4237-B664-790D79494658}" dt="2024-06-20T17:41:07.678" v="813" actId="26606"/>
          <ac:spMkLst>
            <pc:docMk/>
            <pc:sldMk cId="3525372479" sldId="258"/>
            <ac:spMk id="18" creationId="{59B296B9-C5A5-4E4F-9B60-C907B5F1466C}"/>
          </ac:spMkLst>
        </pc:spChg>
        <pc:grpChg chg="add del">
          <ac:chgData name="Alexandre Silva" userId="9504085d6b41b7c4" providerId="LiveId" clId="{86D18216-130C-4237-B664-790D79494658}" dt="2024-06-20T17:41:07.666" v="812" actId="26606"/>
          <ac:grpSpMkLst>
            <pc:docMk/>
            <pc:sldMk cId="3525372479" sldId="258"/>
            <ac:grpSpMk id="11" creationId="{5EFBDE31-BB3E-6CFC-23CD-B5976DA38438}"/>
          </ac:grpSpMkLst>
        </pc:grpChg>
        <pc:picChg chg="add del">
          <ac:chgData name="Alexandre Silva" userId="9504085d6b41b7c4" providerId="LiveId" clId="{86D18216-130C-4237-B664-790D79494658}" dt="2024-06-20T17:41:07.666" v="812" actId="26606"/>
          <ac:picMkLst>
            <pc:docMk/>
            <pc:sldMk cId="3525372479" sldId="258"/>
            <ac:picMk id="7" creationId="{23624622-6ABC-BA76-5DBA-266C50E07E9A}"/>
          </ac:picMkLst>
        </pc:picChg>
        <pc:picChg chg="add">
          <ac:chgData name="Alexandre Silva" userId="9504085d6b41b7c4" providerId="LiveId" clId="{86D18216-130C-4237-B664-790D79494658}" dt="2024-06-20T17:41:07.678" v="813" actId="26606"/>
          <ac:picMkLst>
            <pc:docMk/>
            <pc:sldMk cId="3525372479" sldId="258"/>
            <ac:picMk id="17" creationId="{BD3079C1-FCCA-448A-71F9-EB2304FBB533}"/>
          </ac:picMkLst>
        </pc:picChg>
      </pc:sldChg>
      <pc:sldChg chg="addSp delSp modSp new mod setBg">
        <pc:chgData name="Alexandre Silva" userId="9504085d6b41b7c4" providerId="LiveId" clId="{86D18216-130C-4237-B664-790D79494658}" dt="2024-06-20T17:28:01.928" v="766" actId="20577"/>
        <pc:sldMkLst>
          <pc:docMk/>
          <pc:sldMk cId="3726859348" sldId="259"/>
        </pc:sldMkLst>
        <pc:spChg chg="del">
          <ac:chgData name="Alexandre Silva" userId="9504085d6b41b7c4" providerId="LiveId" clId="{86D18216-130C-4237-B664-790D79494658}" dt="2024-06-20T16:37:09.820" v="645" actId="478"/>
          <ac:spMkLst>
            <pc:docMk/>
            <pc:sldMk cId="3726859348" sldId="259"/>
            <ac:spMk id="2" creationId="{A886D489-A7E5-F0D6-7D1F-55DA765B9657}"/>
          </ac:spMkLst>
        </pc:spChg>
        <pc:spChg chg="del">
          <ac:chgData name="Alexandre Silva" userId="9504085d6b41b7c4" providerId="LiveId" clId="{86D18216-130C-4237-B664-790D79494658}" dt="2024-06-20T16:37:02.695" v="642"/>
          <ac:spMkLst>
            <pc:docMk/>
            <pc:sldMk cId="3726859348" sldId="259"/>
            <ac:spMk id="3" creationId="{2E85C5FB-7796-3DEA-DA2A-24AF9CF6E4F8}"/>
          </ac:spMkLst>
        </pc:spChg>
        <pc:spChg chg="add mod">
          <ac:chgData name="Alexandre Silva" userId="9504085d6b41b7c4" providerId="LiveId" clId="{86D18216-130C-4237-B664-790D79494658}" dt="2024-06-20T17:28:01.928" v="766" actId="20577"/>
          <ac:spMkLst>
            <pc:docMk/>
            <pc:sldMk cId="3726859348" sldId="259"/>
            <ac:spMk id="9" creationId="{2CF49507-E49C-3FA3-0B46-E3F5A79588A4}"/>
          </ac:spMkLst>
        </pc:spChg>
        <pc:spChg chg="add">
          <ac:chgData name="Alexandre Silva" userId="9504085d6b41b7c4" providerId="LiveId" clId="{86D18216-130C-4237-B664-790D79494658}" dt="2024-06-20T17:25:03.533" v="706" actId="26606"/>
          <ac:spMkLst>
            <pc:docMk/>
            <pc:sldMk cId="3726859348" sldId="259"/>
            <ac:spMk id="12" creationId="{A2679492-7988-4050-9056-542444452411}"/>
          </ac:spMkLst>
        </pc:spChg>
        <pc:spChg chg="add">
          <ac:chgData name="Alexandre Silva" userId="9504085d6b41b7c4" providerId="LiveId" clId="{86D18216-130C-4237-B664-790D79494658}" dt="2024-06-20T17:25:03.533" v="706" actId="26606"/>
          <ac:spMkLst>
            <pc:docMk/>
            <pc:sldMk cId="3726859348" sldId="259"/>
            <ac:spMk id="14" creationId="{B091B163-7D61-4891-ABCF-5C13D9C418D0}"/>
          </ac:spMkLst>
        </pc:spChg>
        <pc:picChg chg="add mod">
          <ac:chgData name="Alexandre Silva" userId="9504085d6b41b7c4" providerId="LiveId" clId="{86D18216-130C-4237-B664-790D79494658}" dt="2024-06-20T17:25:03.533" v="706" actId="26606"/>
          <ac:picMkLst>
            <pc:docMk/>
            <pc:sldMk cId="3726859348" sldId="259"/>
            <ac:picMk id="5" creationId="{14A8D932-8EE5-F4A6-4F33-9E2C76AE2A1E}"/>
          </ac:picMkLst>
        </pc:picChg>
        <pc:cxnChg chg="add">
          <ac:chgData name="Alexandre Silva" userId="9504085d6b41b7c4" providerId="LiveId" clId="{86D18216-130C-4237-B664-790D79494658}" dt="2024-06-20T17:25:03.533" v="706" actId="26606"/>
          <ac:cxnSpMkLst>
            <pc:docMk/>
            <pc:sldMk cId="3726859348" sldId="259"/>
            <ac:cxnSpMk id="16" creationId="{C49DA8F6-BCC1-4447-B54C-57856834B94B}"/>
          </ac:cxnSpMkLst>
        </pc:cxnChg>
      </pc:sldChg>
      <pc:sldChg chg="addSp delSp modSp add mod ord">
        <pc:chgData name="Alexandre Silva" userId="9504085d6b41b7c4" providerId="LiveId" clId="{86D18216-130C-4237-B664-790D79494658}" dt="2024-06-20T17:39:02.978" v="787" actId="1076"/>
        <pc:sldMkLst>
          <pc:docMk/>
          <pc:sldMk cId="555535976" sldId="260"/>
        </pc:sldMkLst>
        <pc:spChg chg="add mod">
          <ac:chgData name="Alexandre Silva" userId="9504085d6b41b7c4" providerId="LiveId" clId="{86D18216-130C-4237-B664-790D79494658}" dt="2024-06-20T17:37:04.985" v="773"/>
          <ac:spMkLst>
            <pc:docMk/>
            <pc:sldMk cId="555535976" sldId="260"/>
            <ac:spMk id="2" creationId="{1E55950B-BC66-489D-2033-BE9B9939115F}"/>
          </ac:spMkLst>
        </pc:spChg>
        <pc:spChg chg="del mod">
          <ac:chgData name="Alexandre Silva" userId="9504085d6b41b7c4" providerId="LiveId" clId="{86D18216-130C-4237-B664-790D79494658}" dt="2024-06-20T17:37:09.008" v="775"/>
          <ac:spMkLst>
            <pc:docMk/>
            <pc:sldMk cId="555535976" sldId="260"/>
            <ac:spMk id="3" creationId="{28D429D7-4880-D08B-8FEC-B89466837A7E}"/>
          </ac:spMkLst>
        </pc:spChg>
        <pc:spChg chg="add del mod">
          <ac:chgData name="Alexandre Silva" userId="9504085d6b41b7c4" providerId="LiveId" clId="{86D18216-130C-4237-B664-790D79494658}" dt="2024-06-20T17:38:45.516" v="782" actId="478"/>
          <ac:spMkLst>
            <pc:docMk/>
            <pc:sldMk cId="555535976" sldId="260"/>
            <ac:spMk id="6" creationId="{D9FEC747-60A4-E4C3-9E2F-3C6744340804}"/>
          </ac:spMkLst>
        </pc:spChg>
        <pc:spChg chg="add mod">
          <ac:chgData name="Alexandre Silva" userId="9504085d6b41b7c4" providerId="LiveId" clId="{86D18216-130C-4237-B664-790D79494658}" dt="2024-06-20T17:39:02.978" v="787" actId="1076"/>
          <ac:spMkLst>
            <pc:docMk/>
            <pc:sldMk cId="555535976" sldId="260"/>
            <ac:spMk id="7" creationId="{111D3479-44BA-2564-2DBA-CEDDE7CB07BA}"/>
          </ac:spMkLst>
        </pc:spChg>
        <pc:picChg chg="add del mod">
          <ac:chgData name="Alexandre Silva" userId="9504085d6b41b7c4" providerId="LiveId" clId="{86D18216-130C-4237-B664-790D79494658}" dt="2024-06-20T17:38:39.703" v="780" actId="478"/>
          <ac:picMkLst>
            <pc:docMk/>
            <pc:sldMk cId="555535976" sldId="260"/>
            <ac:picMk id="4" creationId="{40CD2815-0D3C-1BCC-7090-5136798EE8B0}"/>
          </ac:picMkLst>
        </pc:picChg>
      </pc:sldChg>
      <pc:sldChg chg="addSp delSp modSp new mod ord setBg addAnim delAnim">
        <pc:chgData name="Alexandre Silva" userId="9504085d6b41b7c4" providerId="LiveId" clId="{86D18216-130C-4237-B664-790D79494658}" dt="2024-06-20T17:43:08.597" v="847" actId="26606"/>
        <pc:sldMkLst>
          <pc:docMk/>
          <pc:sldMk cId="2203386157" sldId="261"/>
        </pc:sldMkLst>
        <pc:spChg chg="del mod">
          <ac:chgData name="Alexandre Silva" userId="9504085d6b41b7c4" providerId="LiveId" clId="{86D18216-130C-4237-B664-790D79494658}" dt="2024-06-20T17:41:50.373" v="826"/>
          <ac:spMkLst>
            <pc:docMk/>
            <pc:sldMk cId="2203386157" sldId="261"/>
            <ac:spMk id="2" creationId="{E5EFF52C-7729-D175-8D14-4211DC672ABF}"/>
          </ac:spMkLst>
        </pc:spChg>
        <pc:spChg chg="del">
          <ac:chgData name="Alexandre Silva" userId="9504085d6b41b7c4" providerId="LiveId" clId="{86D18216-130C-4237-B664-790D79494658}" dt="2024-06-20T17:41:41.362" v="824" actId="26606"/>
          <ac:spMkLst>
            <pc:docMk/>
            <pc:sldMk cId="2203386157" sldId="261"/>
            <ac:spMk id="3" creationId="{789F0C9D-56F0-F63E-2373-320B8DFAEFBF}"/>
          </ac:spMkLst>
        </pc:spChg>
        <pc:spChg chg="add mo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5" creationId="{0E4EF923-3F8F-9885-F525-ED580B812824}"/>
          </ac:spMkLst>
        </pc:spChg>
        <pc:spChg chg="add del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8" creationId="{FB5B0058-AF13-4859-B429-4EDDE2A26F7F}"/>
          </ac:spMkLst>
        </pc:spChg>
        <pc:spChg chg="add del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12" creationId="{9358801C-1E89-48FF-B14F-D76A2EA14C8E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19" creationId="{3677BAFB-3BD3-41BB-9107-FAE224AE21C4}"/>
          </ac:spMkLst>
        </pc:spChg>
        <pc:spChg chg="add del">
          <ac:chgData name="Alexandre Silva" userId="9504085d6b41b7c4" providerId="LiveId" clId="{86D18216-130C-4237-B664-790D79494658}" dt="2024-06-20T17:42:53.835" v="840" actId="26606"/>
          <ac:spMkLst>
            <pc:docMk/>
            <pc:sldMk cId="2203386157" sldId="261"/>
            <ac:spMk id="20" creationId="{3A930249-8242-4E2B-AF17-C01826488321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21" creationId="{E6823A9B-C188-42D4-847C-3AD928DB145C}"/>
          </ac:spMkLst>
        </pc:spChg>
        <pc:spChg chg="add del">
          <ac:chgData name="Alexandre Silva" userId="9504085d6b41b7c4" providerId="LiveId" clId="{86D18216-130C-4237-B664-790D79494658}" dt="2024-06-20T17:42:53.835" v="840" actId="26606"/>
          <ac:spMkLst>
            <pc:docMk/>
            <pc:sldMk cId="2203386157" sldId="261"/>
            <ac:spMk id="22" creationId="{A5BDD999-C5E1-4B3E-A710-768673819165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23" creationId="{34B557F3-1A0C-4749-A6DB-EAC082DF390B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25" creationId="{55D55AA6-3751-494F-868A-DCEDC5CE82BF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27" creationId="{4D4C00DC-4DC6-4CD2-9E31-F17E6CEBC5A6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29" creationId="{D82AB1B2-7970-42CF-8BF5-567C69E9FFFB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35" creationId="{C10FB9CA-E7FA-462C-B537-F1224ED1ACF4}"/>
          </ac:spMkLst>
        </pc:spChg>
        <pc:spChg chg="add">
          <ac:chgData name="Alexandre Silva" userId="9504085d6b41b7c4" providerId="LiveId" clId="{86D18216-130C-4237-B664-790D79494658}" dt="2024-06-20T17:43:08.597" v="847" actId="26606"/>
          <ac:spMkLst>
            <pc:docMk/>
            <pc:sldMk cId="2203386157" sldId="261"/>
            <ac:spMk id="37" creationId="{D8469AE7-A75B-4F37-850B-EF5974ABED2C}"/>
          </ac:spMkLst>
        </pc:spChg>
        <pc:grpChg chg="add">
          <ac:chgData name="Alexandre Silva" userId="9504085d6b41b7c4" providerId="LiveId" clId="{86D18216-130C-4237-B664-790D79494658}" dt="2024-06-20T17:43:08.597" v="847" actId="26606"/>
          <ac:grpSpMkLst>
            <pc:docMk/>
            <pc:sldMk cId="2203386157" sldId="261"/>
            <ac:grpSpMk id="31" creationId="{66FB5A75-BDE2-4F12-A95B-C48788A7685C}"/>
          </ac:grpSpMkLst>
        </pc:grpChg>
        <pc:grpChg chg="add">
          <ac:chgData name="Alexandre Silva" userId="9504085d6b41b7c4" providerId="LiveId" clId="{86D18216-130C-4237-B664-790D79494658}" dt="2024-06-20T17:43:08.597" v="847" actId="26606"/>
          <ac:grpSpMkLst>
            <pc:docMk/>
            <pc:sldMk cId="2203386157" sldId="261"/>
            <ac:grpSpMk id="39" creationId="{63301095-70B2-49AA-8DA9-A35629AD621C}"/>
          </ac:grpSpMkLst>
        </pc:grpChg>
        <pc:picChg chg="add del">
          <ac:chgData name="Alexandre Silva" userId="9504085d6b41b7c4" providerId="LiveId" clId="{86D18216-130C-4237-B664-790D79494658}" dt="2024-06-20T17:42:53.835" v="840" actId="26606"/>
          <ac:picMkLst>
            <pc:docMk/>
            <pc:sldMk cId="2203386157" sldId="261"/>
            <ac:picMk id="16" creationId="{69B76DDD-9982-4AB1-3273-E77BA90F0796}"/>
          </ac:picMkLst>
        </pc:picChg>
        <pc:cxnChg chg="add del">
          <ac:chgData name="Alexandre Silva" userId="9504085d6b41b7c4" providerId="LiveId" clId="{86D18216-130C-4237-B664-790D79494658}" dt="2024-06-20T17:43:08.597" v="847" actId="26606"/>
          <ac:cxnSpMkLst>
            <pc:docMk/>
            <pc:sldMk cId="2203386157" sldId="261"/>
            <ac:cxnSpMk id="10" creationId="{FEA8332D-EA74-40A2-8709-00EDB23792E1}"/>
          </ac:cxnSpMkLst>
        </pc:cxnChg>
        <pc:cxnChg chg="add del">
          <ac:chgData name="Alexandre Silva" userId="9504085d6b41b7c4" providerId="LiveId" clId="{86D18216-130C-4237-B664-790D79494658}" dt="2024-06-20T17:43:08.597" v="847" actId="26606"/>
          <ac:cxnSpMkLst>
            <pc:docMk/>
            <pc:sldMk cId="2203386157" sldId="261"/>
            <ac:cxnSpMk id="14" creationId="{AB88284F-ED00-40CA-B57D-89C49E8EC6E9}"/>
          </ac:cxnSpMkLst>
        </pc:cxnChg>
      </pc:sldChg>
      <pc:sldChg chg="addSp delSp modSp new mod setBg">
        <pc:chgData name="Alexandre Silva" userId="9504085d6b41b7c4" providerId="LiveId" clId="{86D18216-130C-4237-B664-790D79494658}" dt="2024-06-20T18:00:04.648" v="1612" actId="20577"/>
        <pc:sldMkLst>
          <pc:docMk/>
          <pc:sldMk cId="1467884495" sldId="262"/>
        </pc:sldMkLst>
        <pc:spChg chg="del">
          <ac:chgData name="Alexandre Silva" userId="9504085d6b41b7c4" providerId="LiveId" clId="{86D18216-130C-4237-B664-790D79494658}" dt="2024-06-20T17:50:39.364" v="875" actId="478"/>
          <ac:spMkLst>
            <pc:docMk/>
            <pc:sldMk cId="1467884495" sldId="262"/>
            <ac:spMk id="2" creationId="{C3EF0DAF-B36E-61AE-82AF-C7E7BC2DB73D}"/>
          </ac:spMkLst>
        </pc:spChg>
        <pc:spChg chg="mod">
          <ac:chgData name="Alexandre Silva" userId="9504085d6b41b7c4" providerId="LiveId" clId="{86D18216-130C-4237-B664-790D79494658}" dt="2024-06-20T18:00:04.648" v="1612" actId="20577"/>
          <ac:spMkLst>
            <pc:docMk/>
            <pc:sldMk cId="1467884495" sldId="262"/>
            <ac:spMk id="3" creationId="{A83FA246-A677-718A-9EF6-8CAD9C820533}"/>
          </ac:spMkLst>
        </pc:spChg>
        <pc:picChg chg="add">
          <ac:chgData name="Alexandre Silva" userId="9504085d6b41b7c4" providerId="LiveId" clId="{86D18216-130C-4237-B664-790D79494658}" dt="2024-06-20T17:51:35.895" v="893" actId="26606"/>
          <ac:picMkLst>
            <pc:docMk/>
            <pc:sldMk cId="1467884495" sldId="262"/>
            <ac:picMk id="5" creationId="{44338749-AF29-DC3F-C56B-F96B96E78695}"/>
          </ac:picMkLst>
        </pc:picChg>
        <pc:cxnChg chg="add">
          <ac:chgData name="Alexandre Silva" userId="9504085d6b41b7c4" providerId="LiveId" clId="{86D18216-130C-4237-B664-790D79494658}" dt="2024-06-20T17:51:35.895" v="893" actId="26606"/>
          <ac:cxnSpMkLst>
            <pc:docMk/>
            <pc:sldMk cId="1467884495" sldId="262"/>
            <ac:cxnSpMk id="9" creationId="{1503BFE4-729B-D9D0-C17B-501E6AF1127A}"/>
          </ac:cxnSpMkLst>
        </pc:cxnChg>
      </pc:sldChg>
      <pc:sldChg chg="addSp delSp modSp new mod setBg">
        <pc:chgData name="Alexandre Silva" userId="9504085d6b41b7c4" providerId="LiveId" clId="{86D18216-130C-4237-B664-790D79494658}" dt="2024-06-20T18:02:16.993" v="1628" actId="26606"/>
        <pc:sldMkLst>
          <pc:docMk/>
          <pc:sldMk cId="2506482408" sldId="263"/>
        </pc:sldMkLst>
        <pc:spChg chg="mo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2" creationId="{915DBB43-F878-8441-23C8-7C8F05BC4A16}"/>
          </ac:spMkLst>
        </pc:spChg>
        <pc:spChg chg="del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3" creationId="{94BFF541-EBA6-EE44-8CA4-782E3FB33D9D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8" creationId="{3677BAFB-3BD3-41BB-9107-FAE224AE21C4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10" creationId="{E6823A9B-C188-42D4-847C-3AD928DB145C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12" creationId="{34B557F3-1A0C-4749-A6DB-EAC082DF390B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14" creationId="{55D55AA6-3751-494F-868A-DCEDC5CE82BF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16" creationId="{4D4C00DC-4DC6-4CD2-9E31-F17E6CEBC5A6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18" creationId="{D82AB1B2-7970-42CF-8BF5-567C69E9FFFB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24" creationId="{C10FB9CA-E7FA-462C-B537-F1224ED1ACF4}"/>
          </ac:spMkLst>
        </pc:spChg>
        <pc:spChg chg="add">
          <ac:chgData name="Alexandre Silva" userId="9504085d6b41b7c4" providerId="LiveId" clId="{86D18216-130C-4237-B664-790D79494658}" dt="2024-06-20T18:02:16.993" v="1628" actId="26606"/>
          <ac:spMkLst>
            <pc:docMk/>
            <pc:sldMk cId="2506482408" sldId="263"/>
            <ac:spMk id="26" creationId="{D8469AE7-A75B-4F37-850B-EF5974ABED2C}"/>
          </ac:spMkLst>
        </pc:spChg>
        <pc:grpChg chg="add">
          <ac:chgData name="Alexandre Silva" userId="9504085d6b41b7c4" providerId="LiveId" clId="{86D18216-130C-4237-B664-790D79494658}" dt="2024-06-20T18:02:16.993" v="1628" actId="26606"/>
          <ac:grpSpMkLst>
            <pc:docMk/>
            <pc:sldMk cId="2506482408" sldId="263"/>
            <ac:grpSpMk id="20" creationId="{66FB5A75-BDE2-4F12-A95B-C48788A7685C}"/>
          </ac:grpSpMkLst>
        </pc:grpChg>
        <pc:grpChg chg="add">
          <ac:chgData name="Alexandre Silva" userId="9504085d6b41b7c4" providerId="LiveId" clId="{86D18216-130C-4237-B664-790D79494658}" dt="2024-06-20T18:02:16.993" v="1628" actId="26606"/>
          <ac:grpSpMkLst>
            <pc:docMk/>
            <pc:sldMk cId="2506482408" sldId="263"/>
            <ac:grpSpMk id="28" creationId="{63301095-70B2-49AA-8DA9-A35629AD621C}"/>
          </ac:grpSpMkLst>
        </pc:grpChg>
      </pc:sldChg>
      <pc:sldChg chg="addSp delSp modSp new mod setBg">
        <pc:chgData name="Alexandre Silva" userId="9504085d6b41b7c4" providerId="LiveId" clId="{86D18216-130C-4237-B664-790D79494658}" dt="2024-06-20T18:10:26.667" v="1692" actId="26606"/>
        <pc:sldMkLst>
          <pc:docMk/>
          <pc:sldMk cId="3854509399" sldId="264"/>
        </pc:sldMkLst>
        <pc:spChg chg="del">
          <ac:chgData name="Alexandre Silva" userId="9504085d6b41b7c4" providerId="LiveId" clId="{86D18216-130C-4237-B664-790D79494658}" dt="2024-06-20T18:08:38.354" v="1630" actId="478"/>
          <ac:spMkLst>
            <pc:docMk/>
            <pc:sldMk cId="3854509399" sldId="264"/>
            <ac:spMk id="2" creationId="{79213E05-788B-7EF3-4014-F4B19C996F62}"/>
          </ac:spMkLst>
        </pc:spChg>
        <pc:spChg chg="mod">
          <ac:chgData name="Alexandre Silva" userId="9504085d6b41b7c4" providerId="LiveId" clId="{86D18216-130C-4237-B664-790D79494658}" dt="2024-06-20T18:10:26.667" v="1692" actId="26606"/>
          <ac:spMkLst>
            <pc:docMk/>
            <pc:sldMk cId="3854509399" sldId="264"/>
            <ac:spMk id="3" creationId="{9C6CC8C8-CDF0-656B-2E09-4406F857D76E}"/>
          </ac:spMkLst>
        </pc:spChg>
        <pc:spChg chg="add">
          <ac:chgData name="Alexandre Silva" userId="9504085d6b41b7c4" providerId="LiveId" clId="{86D18216-130C-4237-B664-790D79494658}" dt="2024-06-20T18:10:26.667" v="1692" actId="26606"/>
          <ac:spMkLst>
            <pc:docMk/>
            <pc:sldMk cId="3854509399" sldId="264"/>
            <ac:spMk id="8" creationId="{907EF6B7-1338-4443-8C46-6A318D952DFD}"/>
          </ac:spMkLst>
        </pc:spChg>
        <pc:spChg chg="add">
          <ac:chgData name="Alexandre Silva" userId="9504085d6b41b7c4" providerId="LiveId" clId="{86D18216-130C-4237-B664-790D79494658}" dt="2024-06-20T18:10:26.667" v="1692" actId="26606"/>
          <ac:spMkLst>
            <pc:docMk/>
            <pc:sldMk cId="3854509399" sldId="264"/>
            <ac:spMk id="10" creationId="{DAAE4CDD-124C-4DCF-9584-B6033B545DD5}"/>
          </ac:spMkLst>
        </pc:spChg>
        <pc:spChg chg="add">
          <ac:chgData name="Alexandre Silva" userId="9504085d6b41b7c4" providerId="LiveId" clId="{86D18216-130C-4237-B664-790D79494658}" dt="2024-06-20T18:10:26.667" v="1692" actId="26606"/>
          <ac:spMkLst>
            <pc:docMk/>
            <pc:sldMk cId="3854509399" sldId="264"/>
            <ac:spMk id="12" creationId="{081E4A58-353D-44AE-B2FC-2A74E2E400F7}"/>
          </ac:spMkLst>
        </pc:spChg>
      </pc:sldChg>
      <pc:sldChg chg="addSp delSp modSp new mod setBg">
        <pc:chgData name="Alexandre Silva" userId="9504085d6b41b7c4" providerId="LiveId" clId="{86D18216-130C-4237-B664-790D79494658}" dt="2024-06-20T18:21:14.417" v="1794" actId="26606"/>
        <pc:sldMkLst>
          <pc:docMk/>
          <pc:sldMk cId="688655648" sldId="265"/>
        </pc:sldMkLst>
        <pc:spChg chg="del">
          <ac:chgData name="Alexandre Silva" userId="9504085d6b41b7c4" providerId="LiveId" clId="{86D18216-130C-4237-B664-790D79494658}" dt="2024-06-20T18:21:03.729" v="1793" actId="478"/>
          <ac:spMkLst>
            <pc:docMk/>
            <pc:sldMk cId="688655648" sldId="265"/>
            <ac:spMk id="2" creationId="{534C127D-60D2-BEE5-080E-272E25DFCCDA}"/>
          </ac:spMkLst>
        </pc:spChg>
        <pc:spChg chg="mod">
          <ac:chgData name="Alexandre Silva" userId="9504085d6b41b7c4" providerId="LiveId" clId="{86D18216-130C-4237-B664-790D79494658}" dt="2024-06-20T18:21:14.417" v="1794" actId="26606"/>
          <ac:spMkLst>
            <pc:docMk/>
            <pc:sldMk cId="688655648" sldId="265"/>
            <ac:spMk id="3" creationId="{BCFD9556-E68D-CC74-D963-239CAA7189B3}"/>
          </ac:spMkLst>
        </pc:spChg>
        <pc:spChg chg="add">
          <ac:chgData name="Alexandre Silva" userId="9504085d6b41b7c4" providerId="LiveId" clId="{86D18216-130C-4237-B664-790D79494658}" dt="2024-06-20T18:21:14.417" v="1794" actId="26606"/>
          <ac:spMkLst>
            <pc:docMk/>
            <pc:sldMk cId="688655648" sldId="265"/>
            <ac:spMk id="8" creationId="{907EF6B7-1338-4443-8C46-6A318D952DFD}"/>
          </ac:spMkLst>
        </pc:spChg>
        <pc:spChg chg="add">
          <ac:chgData name="Alexandre Silva" userId="9504085d6b41b7c4" providerId="LiveId" clId="{86D18216-130C-4237-B664-790D79494658}" dt="2024-06-20T18:21:14.417" v="1794" actId="26606"/>
          <ac:spMkLst>
            <pc:docMk/>
            <pc:sldMk cId="688655648" sldId="265"/>
            <ac:spMk id="10" creationId="{DAAE4CDD-124C-4DCF-9584-B6033B545DD5}"/>
          </ac:spMkLst>
        </pc:spChg>
        <pc:spChg chg="add">
          <ac:chgData name="Alexandre Silva" userId="9504085d6b41b7c4" providerId="LiveId" clId="{86D18216-130C-4237-B664-790D79494658}" dt="2024-06-20T18:21:14.417" v="1794" actId="26606"/>
          <ac:spMkLst>
            <pc:docMk/>
            <pc:sldMk cId="688655648" sldId="265"/>
            <ac:spMk id="12" creationId="{081E4A58-353D-44AE-B2FC-2A74E2E400F7}"/>
          </ac:spMkLst>
        </pc:spChg>
      </pc:sldChg>
      <pc:sldChg chg="addSp modSp new mod setBg">
        <pc:chgData name="Alexandre Silva" userId="9504085d6b41b7c4" providerId="LiveId" clId="{86D18216-130C-4237-B664-790D79494658}" dt="2024-06-20T18:39:00.122" v="2032" actId="1076"/>
        <pc:sldMkLst>
          <pc:docMk/>
          <pc:sldMk cId="211452158" sldId="266"/>
        </pc:sldMkLst>
        <pc:spChg chg="mod">
          <ac:chgData name="Alexandre Silva" userId="9504085d6b41b7c4" providerId="LiveId" clId="{86D18216-130C-4237-B664-790D79494658}" dt="2024-06-20T18:28:40.745" v="1910" actId="404"/>
          <ac:spMkLst>
            <pc:docMk/>
            <pc:sldMk cId="211452158" sldId="266"/>
            <ac:spMk id="2" creationId="{8500CAC8-F34D-0524-721A-D1B84FDFC324}"/>
          </ac:spMkLst>
        </pc:spChg>
        <pc:spChg chg="mod">
          <ac:chgData name="Alexandre Silva" userId="9504085d6b41b7c4" providerId="LiveId" clId="{86D18216-130C-4237-B664-790D79494658}" dt="2024-06-20T18:39:00.122" v="2032" actId="1076"/>
          <ac:spMkLst>
            <pc:docMk/>
            <pc:sldMk cId="211452158" sldId="266"/>
            <ac:spMk id="3" creationId="{6DFBDAFF-2A23-EA96-A04F-E876FDEC5D45}"/>
          </ac:spMkLst>
        </pc:spChg>
        <pc:spChg chg="add">
          <ac:chgData name="Alexandre Silva" userId="9504085d6b41b7c4" providerId="LiveId" clId="{86D18216-130C-4237-B664-790D79494658}" dt="2024-06-20T18:28:25.799" v="1903" actId="26606"/>
          <ac:spMkLst>
            <pc:docMk/>
            <pc:sldMk cId="211452158" sldId="266"/>
            <ac:spMk id="8" creationId="{907EF6B7-1338-4443-8C46-6A318D952DFD}"/>
          </ac:spMkLst>
        </pc:spChg>
        <pc:spChg chg="add">
          <ac:chgData name="Alexandre Silva" userId="9504085d6b41b7c4" providerId="LiveId" clId="{86D18216-130C-4237-B664-790D79494658}" dt="2024-06-20T18:28:25.799" v="1903" actId="26606"/>
          <ac:spMkLst>
            <pc:docMk/>
            <pc:sldMk cId="211452158" sldId="266"/>
            <ac:spMk id="10" creationId="{DAAE4CDD-124C-4DCF-9584-B6033B545DD5}"/>
          </ac:spMkLst>
        </pc:spChg>
        <pc:spChg chg="add">
          <ac:chgData name="Alexandre Silva" userId="9504085d6b41b7c4" providerId="LiveId" clId="{86D18216-130C-4237-B664-790D79494658}" dt="2024-06-20T18:28:25.799" v="1903" actId="26606"/>
          <ac:spMkLst>
            <pc:docMk/>
            <pc:sldMk cId="211452158" sldId="266"/>
            <ac:spMk id="12" creationId="{081E4A58-353D-44AE-B2FC-2A74E2E400F7}"/>
          </ac:spMkLst>
        </pc:spChg>
      </pc:sldChg>
      <pc:sldChg chg="addSp modSp new mod setBg">
        <pc:chgData name="Alexandre Silva" userId="9504085d6b41b7c4" providerId="LiveId" clId="{86D18216-130C-4237-B664-790D79494658}" dt="2024-06-20T18:49:52.403" v="2418" actId="1076"/>
        <pc:sldMkLst>
          <pc:docMk/>
          <pc:sldMk cId="1579895875" sldId="267"/>
        </pc:sldMkLst>
        <pc:spChg chg="mod">
          <ac:chgData name="Alexandre Silva" userId="9504085d6b41b7c4" providerId="LiveId" clId="{86D18216-130C-4237-B664-790D79494658}" dt="2024-06-20T18:49:47.106" v="2417" actId="26606"/>
          <ac:spMkLst>
            <pc:docMk/>
            <pc:sldMk cId="1579895875" sldId="267"/>
            <ac:spMk id="2" creationId="{5B955789-E5C2-C7D5-EAC3-79A7847A541F}"/>
          </ac:spMkLst>
        </pc:spChg>
        <pc:spChg chg="mod">
          <ac:chgData name="Alexandre Silva" userId="9504085d6b41b7c4" providerId="LiveId" clId="{86D18216-130C-4237-B664-790D79494658}" dt="2024-06-20T18:49:52.403" v="2418" actId="1076"/>
          <ac:spMkLst>
            <pc:docMk/>
            <pc:sldMk cId="1579895875" sldId="267"/>
            <ac:spMk id="3" creationId="{99A4575B-AE4B-C557-6926-0D4EFC19FC03}"/>
          </ac:spMkLst>
        </pc:spChg>
        <pc:picChg chg="add">
          <ac:chgData name="Alexandre Silva" userId="9504085d6b41b7c4" providerId="LiveId" clId="{86D18216-130C-4237-B664-790D79494658}" dt="2024-06-20T18:49:47.106" v="2417" actId="26606"/>
          <ac:picMkLst>
            <pc:docMk/>
            <pc:sldMk cId="1579895875" sldId="267"/>
            <ac:picMk id="5" creationId="{E4D6C69E-EBE1-E02A-35F4-914C32BEE87D}"/>
          </ac:picMkLst>
        </pc:picChg>
        <pc:cxnChg chg="add">
          <ac:chgData name="Alexandre Silva" userId="9504085d6b41b7c4" providerId="LiveId" clId="{86D18216-130C-4237-B664-790D79494658}" dt="2024-06-20T18:49:47.106" v="2417" actId="26606"/>
          <ac:cxnSpMkLst>
            <pc:docMk/>
            <pc:sldMk cId="1579895875" sldId="267"/>
            <ac:cxnSpMk id="9" creationId="{1503BFE4-729B-D9D0-C17B-501E6AF1127A}"/>
          </ac:cxnSpMkLst>
        </pc:cxnChg>
      </pc:sldChg>
      <pc:sldChg chg="addSp delSp modSp new del mod setBg">
        <pc:chgData name="Alexandre Silva" userId="9504085d6b41b7c4" providerId="LiveId" clId="{86D18216-130C-4237-B664-790D79494658}" dt="2024-06-20T18:32:00.871" v="1994" actId="47"/>
        <pc:sldMkLst>
          <pc:docMk/>
          <pc:sldMk cId="2247727582" sldId="267"/>
        </pc:sldMkLst>
        <pc:spChg chg="mod">
          <ac:chgData name="Alexandre Silva" userId="9504085d6b41b7c4" providerId="LiveId" clId="{86D18216-130C-4237-B664-790D79494658}" dt="2024-06-20T18:31:29.396" v="1990" actId="26606"/>
          <ac:spMkLst>
            <pc:docMk/>
            <pc:sldMk cId="2247727582" sldId="267"/>
            <ac:spMk id="2" creationId="{7002BC9A-879A-1516-5995-13EB5E78FF58}"/>
          </ac:spMkLst>
        </pc:spChg>
        <pc:spChg chg="del">
          <ac:chgData name="Alexandre Silva" userId="9504085d6b41b7c4" providerId="LiveId" clId="{86D18216-130C-4237-B664-790D79494658}" dt="2024-06-20T18:30:24.914" v="1979" actId="26606"/>
          <ac:spMkLst>
            <pc:docMk/>
            <pc:sldMk cId="2247727582" sldId="267"/>
            <ac:spMk id="3" creationId="{7204D17C-2CF2-B5F3-4508-CAF97D0ECF04}"/>
          </ac:spMkLst>
        </pc:spChg>
        <pc:spChg chg="add del">
          <ac:chgData name="Alexandre Silva" userId="9504085d6b41b7c4" providerId="LiveId" clId="{86D18216-130C-4237-B664-790D79494658}" dt="2024-06-20T18:31:29.396" v="1990" actId="26606"/>
          <ac:spMkLst>
            <pc:docMk/>
            <pc:sldMk cId="2247727582" sldId="267"/>
            <ac:spMk id="9" creationId="{3AD630B4-4CCC-7B1D-1803-DAED942D7E50}"/>
          </ac:spMkLst>
        </pc:spChg>
        <pc:spChg chg="add">
          <ac:chgData name="Alexandre Silva" userId="9504085d6b41b7c4" providerId="LiveId" clId="{86D18216-130C-4237-B664-790D79494658}" dt="2024-06-20T18:31:29.396" v="1990" actId="26606"/>
          <ac:spMkLst>
            <pc:docMk/>
            <pc:sldMk cId="2247727582" sldId="267"/>
            <ac:spMk id="16" creationId="{A34066D6-1B59-4642-A86D-39464CEE971B}"/>
          </ac:spMkLst>
        </pc:spChg>
        <pc:spChg chg="add">
          <ac:chgData name="Alexandre Silva" userId="9504085d6b41b7c4" providerId="LiveId" clId="{86D18216-130C-4237-B664-790D79494658}" dt="2024-06-20T18:31:29.396" v="1990" actId="26606"/>
          <ac:spMkLst>
            <pc:docMk/>
            <pc:sldMk cId="2247727582" sldId="267"/>
            <ac:spMk id="18" creationId="{18E928D9-3091-4385-B979-265D55AD02CE}"/>
          </ac:spMkLst>
        </pc:spChg>
        <pc:spChg chg="add">
          <ac:chgData name="Alexandre Silva" userId="9504085d6b41b7c4" providerId="LiveId" clId="{86D18216-130C-4237-B664-790D79494658}" dt="2024-06-20T18:31:29.396" v="1990" actId="26606"/>
          <ac:spMkLst>
            <pc:docMk/>
            <pc:sldMk cId="2247727582" sldId="267"/>
            <ac:spMk id="20" creationId="{7D602432-D774-4CF5-94E8-7D52D01059D2}"/>
          </ac:spMkLst>
        </pc:spChg>
        <pc:spChg chg="add">
          <ac:chgData name="Alexandre Silva" userId="9504085d6b41b7c4" providerId="LiveId" clId="{86D18216-130C-4237-B664-790D79494658}" dt="2024-06-20T18:31:29.396" v="1990" actId="26606"/>
          <ac:spMkLst>
            <pc:docMk/>
            <pc:sldMk cId="2247727582" sldId="267"/>
            <ac:spMk id="22" creationId="{CBF9EBB4-5078-47B2-AAA0-DF4A88D8182A}"/>
          </ac:spMkLst>
        </pc:spChg>
        <pc:picChg chg="add mod">
          <ac:chgData name="Alexandre Silva" userId="9504085d6b41b7c4" providerId="LiveId" clId="{86D18216-130C-4237-B664-790D79494658}" dt="2024-06-20T18:31:29.396" v="1990" actId="26606"/>
          <ac:picMkLst>
            <pc:docMk/>
            <pc:sldMk cId="2247727582" sldId="267"/>
            <ac:picMk id="5" creationId="{31E4DA43-F042-7E3A-37EB-BC389C54CBFC}"/>
          </ac:picMkLst>
        </pc:picChg>
        <pc:cxnChg chg="add del">
          <ac:chgData name="Alexandre Silva" userId="9504085d6b41b7c4" providerId="LiveId" clId="{86D18216-130C-4237-B664-790D79494658}" dt="2024-06-20T18:31:29.396" v="1990" actId="26606"/>
          <ac:cxnSpMkLst>
            <pc:docMk/>
            <pc:sldMk cId="2247727582" sldId="267"/>
            <ac:cxnSpMk id="11" creationId="{49264613-F0F7-08CE-0ADF-98407A64DAE6}"/>
          </ac:cxnSpMkLst>
        </pc:cxnChg>
      </pc:sldChg>
      <pc:sldChg chg="addSp modSp new mod setBg">
        <pc:chgData name="Alexandre Silva" userId="9504085d6b41b7c4" providerId="LiveId" clId="{86D18216-130C-4237-B664-790D79494658}" dt="2024-06-20T19:00:41.111" v="2493" actId="27636"/>
        <pc:sldMkLst>
          <pc:docMk/>
          <pc:sldMk cId="1993684923" sldId="268"/>
        </pc:sldMkLst>
        <pc:spChg chg="mo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2" creationId="{F83C0C43-C7CA-1D9E-3094-0DE5C2456A6B}"/>
          </ac:spMkLst>
        </pc:spChg>
        <pc:spChg chg="mod">
          <ac:chgData name="Alexandre Silva" userId="9504085d6b41b7c4" providerId="LiveId" clId="{86D18216-130C-4237-B664-790D79494658}" dt="2024-06-20T19:00:41.111" v="2493" actId="27636"/>
          <ac:spMkLst>
            <pc:docMk/>
            <pc:sldMk cId="1993684923" sldId="268"/>
            <ac:spMk id="3" creationId="{5EDCC8C4-5617-8DB9-B011-75890A9CAB5D}"/>
          </ac:spMkLst>
        </pc:spChg>
        <pc:spChg chg="ad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9" creationId="{6A84B152-3496-4C52-AF08-97AFFC09DD2C}"/>
          </ac:spMkLst>
        </pc:spChg>
        <pc:spChg chg="ad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11" creationId="{6B2ADB95-0FA3-4BD7-A8AC-89D014A83E5B}"/>
          </ac:spMkLst>
        </pc:spChg>
        <pc:spChg chg="ad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13" creationId="{C924DBCE-E731-4B22-8181-A39C1D86276C}"/>
          </ac:spMkLst>
        </pc:spChg>
        <pc:spChg chg="ad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15" creationId="{4CBF9756-6AC8-4C65-84DF-56FBFFA1D873}"/>
          </ac:spMkLst>
        </pc:spChg>
        <pc:spChg chg="ad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17" creationId="{2D385988-EAAF-4C27-AF8A-2BFBECAF3D4F}"/>
          </ac:spMkLst>
        </pc:spChg>
        <pc:spChg chg="ad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21" creationId="{B621D332-7329-4994-8836-C429A51B7549}"/>
          </ac:spMkLst>
        </pc:spChg>
        <pc:spChg chg="add">
          <ac:chgData name="Alexandre Silva" userId="9504085d6b41b7c4" providerId="LiveId" clId="{86D18216-130C-4237-B664-790D79494658}" dt="2024-06-20T18:59:19.865" v="2471" actId="26606"/>
          <ac:spMkLst>
            <pc:docMk/>
            <pc:sldMk cId="1993684923" sldId="268"/>
            <ac:spMk id="23" creationId="{2D20F754-35A9-4508-BE3C-C59996D1437B}"/>
          </ac:spMkLst>
        </pc:spChg>
        <pc:picChg chg="add mod">
          <ac:chgData name="Alexandre Silva" userId="9504085d6b41b7c4" providerId="LiveId" clId="{86D18216-130C-4237-B664-790D79494658}" dt="2024-06-20T18:59:19.865" v="2471" actId="26606"/>
          <ac:picMkLst>
            <pc:docMk/>
            <pc:sldMk cId="1993684923" sldId="268"/>
            <ac:picMk id="4" creationId="{5160C91C-A97F-ED17-0E9F-E713CF1F439C}"/>
          </ac:picMkLst>
        </pc:picChg>
        <pc:cxnChg chg="add">
          <ac:chgData name="Alexandre Silva" userId="9504085d6b41b7c4" providerId="LiveId" clId="{86D18216-130C-4237-B664-790D79494658}" dt="2024-06-20T18:59:19.865" v="2471" actId="26606"/>
          <ac:cxnSpMkLst>
            <pc:docMk/>
            <pc:sldMk cId="1993684923" sldId="268"/>
            <ac:cxnSpMk id="19" creationId="{43621FD4-D14D-45D5-9A57-9A2DE5EA59C0}"/>
          </ac:cxnSpMkLst>
        </pc:cxnChg>
      </pc:sldChg>
      <pc:sldChg chg="addSp modSp new del mod setBg">
        <pc:chgData name="Alexandre Silva" userId="9504085d6b41b7c4" providerId="LiveId" clId="{86D18216-130C-4237-B664-790D79494658}" dt="2024-06-20T18:32:04.124" v="1996" actId="47"/>
        <pc:sldMkLst>
          <pc:docMk/>
          <pc:sldMk cId="2447752570" sldId="268"/>
        </pc:sldMkLst>
        <pc:spChg chg="mod">
          <ac:chgData name="Alexandre Silva" userId="9504085d6b41b7c4" providerId="LiveId" clId="{86D18216-130C-4237-B664-790D79494658}" dt="2024-06-20T18:31:04.236" v="1989" actId="26606"/>
          <ac:spMkLst>
            <pc:docMk/>
            <pc:sldMk cId="2447752570" sldId="268"/>
            <ac:spMk id="2" creationId="{5410499C-1B8C-2812-1A08-E99D50D92701}"/>
          </ac:spMkLst>
        </pc:spChg>
        <pc:spChg chg="mod">
          <ac:chgData name="Alexandre Silva" userId="9504085d6b41b7c4" providerId="LiveId" clId="{86D18216-130C-4237-B664-790D79494658}" dt="2024-06-20T18:31:04.236" v="1989" actId="26606"/>
          <ac:spMkLst>
            <pc:docMk/>
            <pc:sldMk cId="2447752570" sldId="268"/>
            <ac:spMk id="3" creationId="{7B414EBE-E985-DD1D-94C6-9F0875BCB788}"/>
          </ac:spMkLst>
        </pc:spChg>
        <pc:spChg chg="add">
          <ac:chgData name="Alexandre Silva" userId="9504085d6b41b7c4" providerId="LiveId" clId="{86D18216-130C-4237-B664-790D79494658}" dt="2024-06-20T18:31:04.236" v="1989" actId="26606"/>
          <ac:spMkLst>
            <pc:docMk/>
            <pc:sldMk cId="2447752570" sldId="268"/>
            <ac:spMk id="8" creationId="{18873D23-2DCF-4B31-A009-95721C06E8E1}"/>
          </ac:spMkLst>
        </pc:spChg>
        <pc:spChg chg="add">
          <ac:chgData name="Alexandre Silva" userId="9504085d6b41b7c4" providerId="LiveId" clId="{86D18216-130C-4237-B664-790D79494658}" dt="2024-06-20T18:31:04.236" v="1989" actId="26606"/>
          <ac:spMkLst>
            <pc:docMk/>
            <pc:sldMk cId="2447752570" sldId="268"/>
            <ac:spMk id="10" creationId="{C13EF075-D4EF-4929-ADBC-91B27DA19955}"/>
          </ac:spMkLst>
        </pc:spChg>
        <pc:grpChg chg="add">
          <ac:chgData name="Alexandre Silva" userId="9504085d6b41b7c4" providerId="LiveId" clId="{86D18216-130C-4237-B664-790D79494658}" dt="2024-06-20T18:31:04.236" v="1989" actId="26606"/>
          <ac:grpSpMkLst>
            <pc:docMk/>
            <pc:sldMk cId="2447752570" sldId="268"/>
            <ac:grpSpMk id="12" creationId="{DAA26DFA-AAB2-4973-9C17-16D587C7B198}"/>
          </ac:grpSpMkLst>
        </pc:grpChg>
      </pc:sldChg>
      <pc:sldChg chg="modSp add del mod">
        <pc:chgData name="Alexandre Silva" userId="9504085d6b41b7c4" providerId="LiveId" clId="{86D18216-130C-4237-B664-790D79494658}" dt="2024-06-20T18:32:01.956" v="1995" actId="47"/>
        <pc:sldMkLst>
          <pc:docMk/>
          <pc:sldMk cId="1396575630" sldId="269"/>
        </pc:sldMkLst>
        <pc:spChg chg="mod">
          <ac:chgData name="Alexandre Silva" userId="9504085d6b41b7c4" providerId="LiveId" clId="{86D18216-130C-4237-B664-790D79494658}" dt="2024-06-20T18:31:39.265" v="1993" actId="20577"/>
          <ac:spMkLst>
            <pc:docMk/>
            <pc:sldMk cId="1396575630" sldId="269"/>
            <ac:spMk id="2" creationId="{7002BC9A-879A-1516-5995-13EB5E78FF58}"/>
          </ac:spMkLst>
        </pc:spChg>
      </pc:sldChg>
      <pc:sldChg chg="addSp delSp modSp new mod setBg setClrOvrMap">
        <pc:chgData name="Alexandre Silva" userId="9504085d6b41b7c4" providerId="LiveId" clId="{86D18216-130C-4237-B664-790D79494658}" dt="2024-06-20T19:13:59.065" v="2544" actId="20577"/>
        <pc:sldMkLst>
          <pc:docMk/>
          <pc:sldMk cId="4157984411" sldId="269"/>
        </pc:sldMkLst>
        <pc:spChg chg="mod">
          <ac:chgData name="Alexandre Silva" userId="9504085d6b41b7c4" providerId="LiveId" clId="{86D18216-130C-4237-B664-790D79494658}" dt="2024-06-20T19:13:23.710" v="2522" actId="1076"/>
          <ac:spMkLst>
            <pc:docMk/>
            <pc:sldMk cId="4157984411" sldId="269"/>
            <ac:spMk id="2" creationId="{72E16CB6-B064-9722-49F0-7A0D280DDCA2}"/>
          </ac:spMkLst>
        </pc:spChg>
        <pc:spChg chg="add del mod">
          <ac:chgData name="Alexandre Silva" userId="9504085d6b41b7c4" providerId="LiveId" clId="{86D18216-130C-4237-B664-790D79494658}" dt="2024-06-20T19:11:11.640" v="2517" actId="478"/>
          <ac:spMkLst>
            <pc:docMk/>
            <pc:sldMk cId="4157984411" sldId="269"/>
            <ac:spMk id="3" creationId="{D4C85F0F-A892-3BBB-FC19-734C6154CB46}"/>
          </ac:spMkLst>
        </pc:spChg>
        <pc:spChg chg="add del mod">
          <ac:chgData name="Alexandre Silva" userId="9504085d6b41b7c4" providerId="LiveId" clId="{86D18216-130C-4237-B664-790D79494658}" dt="2024-06-20T19:10:59.833" v="2514" actId="478"/>
          <ac:spMkLst>
            <pc:docMk/>
            <pc:sldMk cId="4157984411" sldId="269"/>
            <ac:spMk id="6" creationId="{7CA136D6-24A9-EEDA-58E3-FC671FC8ACD1}"/>
          </ac:spMkLst>
        </pc:spChg>
        <pc:spChg chg="add del mod">
          <ac:chgData name="Alexandre Silva" userId="9504085d6b41b7c4" providerId="LiveId" clId="{86D18216-130C-4237-B664-790D79494658}" dt="2024-06-20T19:13:19.051" v="2521" actId="478"/>
          <ac:spMkLst>
            <pc:docMk/>
            <pc:sldMk cId="4157984411" sldId="269"/>
            <ac:spMk id="8" creationId="{5FA5ECC1-CA48-FA02-BD6F-35C0BAC10A51}"/>
          </ac:spMkLst>
        </pc:spChg>
        <pc:spChg chg="add">
          <ac:chgData name="Alexandre Silva" userId="9504085d6b41b7c4" providerId="LiveId" clId="{86D18216-130C-4237-B664-790D79494658}" dt="2024-06-20T19:10:34.122" v="2510" actId="26606"/>
          <ac:spMkLst>
            <pc:docMk/>
            <pc:sldMk cId="4157984411" sldId="269"/>
            <ac:spMk id="9" creationId="{A9D6EEA4-51EF-4796-BE5B-F3EB11F23ED7}"/>
          </ac:spMkLst>
        </pc:spChg>
        <pc:spChg chg="add mod">
          <ac:chgData name="Alexandre Silva" userId="9504085d6b41b7c4" providerId="LiveId" clId="{86D18216-130C-4237-B664-790D79494658}" dt="2024-06-20T19:13:59.065" v="2544" actId="20577"/>
          <ac:spMkLst>
            <pc:docMk/>
            <pc:sldMk cId="4157984411" sldId="269"/>
            <ac:spMk id="11" creationId="{78CE7FBC-5C48-2016-609D-77D93E2CBDEE}"/>
          </ac:spMkLst>
        </pc:spChg>
        <pc:picChg chg="add del mod">
          <ac:chgData name="Alexandre Silva" userId="9504085d6b41b7c4" providerId="LiveId" clId="{86D18216-130C-4237-B664-790D79494658}" dt="2024-06-20T19:13:35.690" v="2525" actId="1076"/>
          <ac:picMkLst>
            <pc:docMk/>
            <pc:sldMk cId="4157984411" sldId="269"/>
            <ac:picMk id="5" creationId="{0C444551-9F9A-8470-24EE-CCDA7EE4B42B}"/>
          </ac:picMkLst>
        </pc:picChg>
      </pc:sldChg>
      <pc:sldChg chg="addSp modSp new mod setBg">
        <pc:chgData name="Alexandre Silva" userId="9504085d6b41b7c4" providerId="LiveId" clId="{86D18216-130C-4237-B664-790D79494658}" dt="2024-06-20T19:18:31.006" v="2605" actId="1076"/>
        <pc:sldMkLst>
          <pc:docMk/>
          <pc:sldMk cId="2518233630" sldId="270"/>
        </pc:sldMkLst>
        <pc:spChg chg="mod">
          <ac:chgData name="Alexandre Silva" userId="9504085d6b41b7c4" providerId="LiveId" clId="{86D18216-130C-4237-B664-790D79494658}" dt="2024-06-20T19:17:04.259" v="2545" actId="26606"/>
          <ac:spMkLst>
            <pc:docMk/>
            <pc:sldMk cId="2518233630" sldId="270"/>
            <ac:spMk id="2" creationId="{BBBC817F-1ECA-537D-353F-98D27B174AA2}"/>
          </ac:spMkLst>
        </pc:spChg>
        <pc:spChg chg="mod">
          <ac:chgData name="Alexandre Silva" userId="9504085d6b41b7c4" providerId="LiveId" clId="{86D18216-130C-4237-B664-790D79494658}" dt="2024-06-20T19:18:31.006" v="2605" actId="1076"/>
          <ac:spMkLst>
            <pc:docMk/>
            <pc:sldMk cId="2518233630" sldId="270"/>
            <ac:spMk id="3" creationId="{104F4DD0-9915-7439-F729-86EA131630E1}"/>
          </ac:spMkLst>
        </pc:spChg>
        <pc:spChg chg="add">
          <ac:chgData name="Alexandre Silva" userId="9504085d6b41b7c4" providerId="LiveId" clId="{86D18216-130C-4237-B664-790D79494658}" dt="2024-06-20T19:17:04.259" v="2545" actId="26606"/>
          <ac:spMkLst>
            <pc:docMk/>
            <pc:sldMk cId="2518233630" sldId="270"/>
            <ac:spMk id="9" creationId="{3ECBE1F1-D69B-4AFA-ABD5-8E41720EF6DE}"/>
          </ac:spMkLst>
        </pc:spChg>
        <pc:spChg chg="add">
          <ac:chgData name="Alexandre Silva" userId="9504085d6b41b7c4" providerId="LiveId" clId="{86D18216-130C-4237-B664-790D79494658}" dt="2024-06-20T19:17:04.259" v="2545" actId="26606"/>
          <ac:spMkLst>
            <pc:docMk/>
            <pc:sldMk cId="2518233630" sldId="270"/>
            <ac:spMk id="11" creationId="{603A6265-E10C-4B85-9C20-E75FCAF9CC63}"/>
          </ac:spMkLst>
        </pc:spChg>
        <pc:picChg chg="add">
          <ac:chgData name="Alexandre Silva" userId="9504085d6b41b7c4" providerId="LiveId" clId="{86D18216-130C-4237-B664-790D79494658}" dt="2024-06-20T19:17:04.259" v="2545" actId="26606"/>
          <ac:picMkLst>
            <pc:docMk/>
            <pc:sldMk cId="2518233630" sldId="270"/>
            <ac:picMk id="5" creationId="{2062E417-D084-953E-0BAE-6A558D60C039}"/>
          </ac:picMkLst>
        </pc:picChg>
      </pc:sldChg>
      <pc:sldChg chg="addSp delSp modSp new mod setBg">
        <pc:chgData name="Alexandre Silva" userId="9504085d6b41b7c4" providerId="LiveId" clId="{86D18216-130C-4237-B664-790D79494658}" dt="2024-06-20T19:35:23.360" v="2633" actId="20577"/>
        <pc:sldMkLst>
          <pc:docMk/>
          <pc:sldMk cId="1852285118" sldId="271"/>
        </pc:sldMkLst>
        <pc:spChg chg="mod">
          <ac:chgData name="Alexandre Silva" userId="9504085d6b41b7c4" providerId="LiveId" clId="{86D18216-130C-4237-B664-790D79494658}" dt="2024-06-20T19:34:22.757" v="2621" actId="26606"/>
          <ac:spMkLst>
            <pc:docMk/>
            <pc:sldMk cId="1852285118" sldId="271"/>
            <ac:spMk id="2" creationId="{D45C80C5-0E98-E785-7778-7BC702B9754C}"/>
          </ac:spMkLst>
        </pc:spChg>
        <pc:spChg chg="add del mod">
          <ac:chgData name="Alexandre Silva" userId="9504085d6b41b7c4" providerId="LiveId" clId="{86D18216-130C-4237-B664-790D79494658}" dt="2024-06-20T19:35:23.360" v="2633" actId="20577"/>
          <ac:spMkLst>
            <pc:docMk/>
            <pc:sldMk cId="1852285118" sldId="271"/>
            <ac:spMk id="3" creationId="{59154CD3-3D53-C896-ED47-DC2BA9CA9083}"/>
          </ac:spMkLst>
        </pc:spChg>
        <pc:spChg chg="add">
          <ac:chgData name="Alexandre Silva" userId="9504085d6b41b7c4" providerId="LiveId" clId="{86D18216-130C-4237-B664-790D79494658}" dt="2024-06-20T19:34:22.757" v="2621" actId="26606"/>
          <ac:spMkLst>
            <pc:docMk/>
            <pc:sldMk cId="1852285118" sldId="271"/>
            <ac:spMk id="8" creationId="{777A147A-9ED8-46B4-8660-1B3C2AA880B5}"/>
          </ac:spMkLst>
        </pc:spChg>
        <pc:spChg chg="add del">
          <ac:chgData name="Alexandre Silva" userId="9504085d6b41b7c4" providerId="LiveId" clId="{86D18216-130C-4237-B664-790D79494658}" dt="2024-06-20T19:34:00.980" v="2620" actId="26606"/>
          <ac:spMkLst>
            <pc:docMk/>
            <pc:sldMk cId="1852285118" sldId="271"/>
            <ac:spMk id="9" creationId="{3A930249-8242-4E2B-AF17-C01826488321}"/>
          </ac:spMkLst>
        </pc:spChg>
        <pc:spChg chg="add">
          <ac:chgData name="Alexandre Silva" userId="9504085d6b41b7c4" providerId="LiveId" clId="{86D18216-130C-4237-B664-790D79494658}" dt="2024-06-20T19:34:22.757" v="2621" actId="26606"/>
          <ac:spMkLst>
            <pc:docMk/>
            <pc:sldMk cId="1852285118" sldId="271"/>
            <ac:spMk id="10" creationId="{5D6C15A0-C087-4593-8414-2B4EC1CDC3DE}"/>
          </ac:spMkLst>
        </pc:spChg>
        <pc:spChg chg="add del">
          <ac:chgData name="Alexandre Silva" userId="9504085d6b41b7c4" providerId="LiveId" clId="{86D18216-130C-4237-B664-790D79494658}" dt="2024-06-20T19:34:00.980" v="2620" actId="26606"/>
          <ac:spMkLst>
            <pc:docMk/>
            <pc:sldMk cId="1852285118" sldId="271"/>
            <ac:spMk id="11" creationId="{A5BDD999-C5E1-4B3E-A710-768673819165}"/>
          </ac:spMkLst>
        </pc:spChg>
        <pc:picChg chg="add del">
          <ac:chgData name="Alexandre Silva" userId="9504085d6b41b7c4" providerId="LiveId" clId="{86D18216-130C-4237-B664-790D79494658}" dt="2024-06-20T19:34:00.980" v="2620" actId="26606"/>
          <ac:picMkLst>
            <pc:docMk/>
            <pc:sldMk cId="1852285118" sldId="271"/>
            <ac:picMk id="5" creationId="{9928DF4F-F5A2-15AC-ACD2-C8B4D243711B}"/>
          </ac:picMkLst>
        </pc:picChg>
      </pc:sldChg>
      <pc:sldChg chg="addSp delSp modSp new mod setBg">
        <pc:chgData name="Alexandre Silva" userId="9504085d6b41b7c4" providerId="LiveId" clId="{86D18216-130C-4237-B664-790D79494658}" dt="2024-06-20T19:00:32.494" v="2486" actId="123"/>
        <pc:sldMkLst>
          <pc:docMk/>
          <pc:sldMk cId="807056533" sldId="272"/>
        </pc:sldMkLst>
        <pc:spChg chg="del">
          <ac:chgData name="Alexandre Silva" userId="9504085d6b41b7c4" providerId="LiveId" clId="{86D18216-130C-4237-B664-790D79494658}" dt="2024-06-20T18:51:05.095" v="2420" actId="478"/>
          <ac:spMkLst>
            <pc:docMk/>
            <pc:sldMk cId="807056533" sldId="272"/>
            <ac:spMk id="2" creationId="{54BC5F14-459D-FA84-F452-BEA8C96910A1}"/>
          </ac:spMkLst>
        </pc:spChg>
        <pc:spChg chg="mod">
          <ac:chgData name="Alexandre Silva" userId="9504085d6b41b7c4" providerId="LiveId" clId="{86D18216-130C-4237-B664-790D79494658}" dt="2024-06-20T19:00:32.494" v="2486" actId="123"/>
          <ac:spMkLst>
            <pc:docMk/>
            <pc:sldMk cId="807056533" sldId="272"/>
            <ac:spMk id="3" creationId="{B28EFDEF-70D7-2855-9029-5AEE59B52293}"/>
          </ac:spMkLst>
        </pc:spChg>
        <pc:spChg chg="add">
          <ac:chgData name="Alexandre Silva" userId="9504085d6b41b7c4" providerId="LiveId" clId="{86D18216-130C-4237-B664-790D79494658}" dt="2024-06-20T18:52:31.279" v="2451" actId="26606"/>
          <ac:spMkLst>
            <pc:docMk/>
            <pc:sldMk cId="807056533" sldId="272"/>
            <ac:spMk id="9" creationId="{4F7EBAE4-9945-4473-9E34-B2C66EA0F03D}"/>
          </ac:spMkLst>
        </pc:spChg>
        <pc:spChg chg="add">
          <ac:chgData name="Alexandre Silva" userId="9504085d6b41b7c4" providerId="LiveId" clId="{86D18216-130C-4237-B664-790D79494658}" dt="2024-06-20T18:52:31.279" v="2451" actId="26606"/>
          <ac:spMkLst>
            <pc:docMk/>
            <pc:sldMk cId="807056533" sldId="272"/>
            <ac:spMk id="11" creationId="{70BEB1E7-2F88-40BC-B73D-42E5B6F80BFC}"/>
          </ac:spMkLst>
        </pc:spChg>
        <pc:spChg chg="add">
          <ac:chgData name="Alexandre Silva" userId="9504085d6b41b7c4" providerId="LiveId" clId="{86D18216-130C-4237-B664-790D79494658}" dt="2024-06-20T18:52:31.279" v="2451" actId="26606"/>
          <ac:spMkLst>
            <pc:docMk/>
            <pc:sldMk cId="807056533" sldId="272"/>
            <ac:spMk id="13" creationId="{A7B99495-F43F-4D80-A44F-2CB4764EB90B}"/>
          </ac:spMkLst>
        </pc:spChg>
        <pc:picChg chg="add mod">
          <ac:chgData name="Alexandre Silva" userId="9504085d6b41b7c4" providerId="LiveId" clId="{86D18216-130C-4237-B664-790D79494658}" dt="2024-06-20T18:52:31.279" v="2451" actId="26606"/>
          <ac:picMkLst>
            <pc:docMk/>
            <pc:sldMk cId="807056533" sldId="272"/>
            <ac:picMk id="4" creationId="{3D960029-455C-0D7D-554B-A97B67A6F47A}"/>
          </ac:picMkLst>
        </pc:picChg>
      </pc:sldChg>
      <pc:sldChg chg="addSp delSp modSp new mod setBg">
        <pc:chgData name="Alexandre Silva" userId="9504085d6b41b7c4" providerId="LiveId" clId="{86D18216-130C-4237-B664-790D79494658}" dt="2024-06-20T19:30:00.061" v="2618" actId="26606"/>
        <pc:sldMkLst>
          <pc:docMk/>
          <pc:sldMk cId="1225695368" sldId="273"/>
        </pc:sldMkLst>
        <pc:spChg chg="del">
          <ac:chgData name="Alexandre Silva" userId="9504085d6b41b7c4" providerId="LiveId" clId="{86D18216-130C-4237-B664-790D79494658}" dt="2024-06-20T19:27:14.146" v="2611" actId="478"/>
          <ac:spMkLst>
            <pc:docMk/>
            <pc:sldMk cId="1225695368" sldId="273"/>
            <ac:spMk id="2" creationId="{C9E18C1F-0701-133A-5614-3CE262238F8B}"/>
          </ac:spMkLst>
        </pc:spChg>
        <pc:spChg chg="del">
          <ac:chgData name="Alexandre Silva" userId="9504085d6b41b7c4" providerId="LiveId" clId="{86D18216-130C-4237-B664-790D79494658}" dt="2024-06-20T19:27:15.793" v="2612" actId="478"/>
          <ac:spMkLst>
            <pc:docMk/>
            <pc:sldMk cId="1225695368" sldId="273"/>
            <ac:spMk id="3" creationId="{48F77F02-F4A4-5171-2A3A-9B2C84D32684}"/>
          </ac:spMkLst>
        </pc:spChg>
        <pc:spChg chg="add del">
          <ac:chgData name="Alexandre Silva" userId="9504085d6b41b7c4" providerId="LiveId" clId="{86D18216-130C-4237-B664-790D79494658}" dt="2024-06-20T19:29:59.972" v="2617" actId="26606"/>
          <ac:spMkLst>
            <pc:docMk/>
            <pc:sldMk cId="1225695368" sldId="273"/>
            <ac:spMk id="11" creationId="{749FA6A2-2239-4EF2-9EB3-B1DC295FE14D}"/>
          </ac:spMkLst>
        </pc:spChg>
        <pc:spChg chg="add">
          <ac:chgData name="Alexandre Silva" userId="9504085d6b41b7c4" providerId="LiveId" clId="{86D18216-130C-4237-B664-790D79494658}" dt="2024-06-20T19:30:00.061" v="2618" actId="26606"/>
          <ac:spMkLst>
            <pc:docMk/>
            <pc:sldMk cId="1225695368" sldId="273"/>
            <ac:spMk id="13" creationId="{1A9F23AD-7A55-49F3-A3EC-743F47F36B0E}"/>
          </ac:spMkLst>
        </pc:spChg>
        <pc:spChg chg="add">
          <ac:chgData name="Alexandre Silva" userId="9504085d6b41b7c4" providerId="LiveId" clId="{86D18216-130C-4237-B664-790D79494658}" dt="2024-06-20T19:30:00.061" v="2618" actId="26606"/>
          <ac:spMkLst>
            <pc:docMk/>
            <pc:sldMk cId="1225695368" sldId="273"/>
            <ac:spMk id="14" creationId="{9527FCEA-6143-4C5E-8C45-8AC9237ADE89}"/>
          </ac:spMkLst>
        </pc:spChg>
        <pc:spChg chg="add">
          <ac:chgData name="Alexandre Silva" userId="9504085d6b41b7c4" providerId="LiveId" clId="{86D18216-130C-4237-B664-790D79494658}" dt="2024-06-20T19:30:00.061" v="2618" actId="26606"/>
          <ac:spMkLst>
            <pc:docMk/>
            <pc:sldMk cId="1225695368" sldId="273"/>
            <ac:spMk id="15" creationId="{D7D9F91F-72C9-4DB9-ABD0-A8180D8262D5}"/>
          </ac:spMkLst>
        </pc:spChg>
        <pc:spChg chg="add">
          <ac:chgData name="Alexandre Silva" userId="9504085d6b41b7c4" providerId="LiveId" clId="{86D18216-130C-4237-B664-790D79494658}" dt="2024-06-20T19:30:00.061" v="2618" actId="26606"/>
          <ac:spMkLst>
            <pc:docMk/>
            <pc:sldMk cId="1225695368" sldId="273"/>
            <ac:spMk id="17" creationId="{BE016956-CE9F-4946-8834-A8BC3529D0F6}"/>
          </ac:spMkLst>
        </pc:spChg>
        <pc:picChg chg="add mod ord">
          <ac:chgData name="Alexandre Silva" userId="9504085d6b41b7c4" providerId="LiveId" clId="{86D18216-130C-4237-B664-790D79494658}" dt="2024-06-20T19:30:00.061" v="2618" actId="26606"/>
          <ac:picMkLst>
            <pc:docMk/>
            <pc:sldMk cId="1225695368" sldId="273"/>
            <ac:picMk id="4" creationId="{D9E9CD8F-E843-EF41-02CF-1E6110DADC40}"/>
          </ac:picMkLst>
        </pc:picChg>
        <pc:picChg chg="add mod ord">
          <ac:chgData name="Alexandre Silva" userId="9504085d6b41b7c4" providerId="LiveId" clId="{86D18216-130C-4237-B664-790D79494658}" dt="2024-06-20T19:30:00.061" v="2618" actId="26606"/>
          <ac:picMkLst>
            <pc:docMk/>
            <pc:sldMk cId="1225695368" sldId="273"/>
            <ac:picMk id="5" creationId="{2B410884-42F2-98B9-871B-64FD988845E9}"/>
          </ac:picMkLst>
        </pc:picChg>
        <pc:picChg chg="add mod ord">
          <ac:chgData name="Alexandre Silva" userId="9504085d6b41b7c4" providerId="LiveId" clId="{86D18216-130C-4237-B664-790D79494658}" dt="2024-06-20T19:30:00.061" v="2618" actId="26606"/>
          <ac:picMkLst>
            <pc:docMk/>
            <pc:sldMk cId="1225695368" sldId="273"/>
            <ac:picMk id="6" creationId="{29B945AD-0D1C-22A1-76B2-D7A764A5C9DF}"/>
          </ac:picMkLst>
        </pc:picChg>
      </pc:sldChg>
      <pc:sldChg chg="addSp delSp modSp new mod setBg">
        <pc:chgData name="Alexandre Silva" userId="9504085d6b41b7c4" providerId="LiveId" clId="{86D18216-130C-4237-B664-790D79494658}" dt="2024-06-20T19:45:40.082" v="3072" actId="26606"/>
        <pc:sldMkLst>
          <pc:docMk/>
          <pc:sldMk cId="341876783" sldId="274"/>
        </pc:sldMkLst>
        <pc:spChg chg="del">
          <ac:chgData name="Alexandre Silva" userId="9504085d6b41b7c4" providerId="LiveId" clId="{86D18216-130C-4237-B664-790D79494658}" dt="2024-06-20T19:45:15.111" v="3067" actId="478"/>
          <ac:spMkLst>
            <pc:docMk/>
            <pc:sldMk cId="341876783" sldId="274"/>
            <ac:spMk id="2" creationId="{7226894A-CEBA-9D60-99DC-D3AFE98E9102}"/>
          </ac:spMkLst>
        </pc:spChg>
        <pc:spChg chg="mod">
          <ac:chgData name="Alexandre Silva" userId="9504085d6b41b7c4" providerId="LiveId" clId="{86D18216-130C-4237-B664-790D79494658}" dt="2024-06-20T19:45:40.082" v="3072" actId="26606"/>
          <ac:spMkLst>
            <pc:docMk/>
            <pc:sldMk cId="341876783" sldId="274"/>
            <ac:spMk id="3" creationId="{325690FB-66E4-2F4E-1352-B4456FDE4D90}"/>
          </ac:spMkLst>
        </pc:spChg>
        <pc:spChg chg="add">
          <ac:chgData name="Alexandre Silva" userId="9504085d6b41b7c4" providerId="LiveId" clId="{86D18216-130C-4237-B664-790D79494658}" dt="2024-06-20T19:45:40.082" v="3072" actId="26606"/>
          <ac:spMkLst>
            <pc:docMk/>
            <pc:sldMk cId="341876783" sldId="274"/>
            <ac:spMk id="8" creationId="{907EF6B7-1338-4443-8C46-6A318D952DFD}"/>
          </ac:spMkLst>
        </pc:spChg>
        <pc:spChg chg="add">
          <ac:chgData name="Alexandre Silva" userId="9504085d6b41b7c4" providerId="LiveId" clId="{86D18216-130C-4237-B664-790D79494658}" dt="2024-06-20T19:45:40.082" v="3072" actId="26606"/>
          <ac:spMkLst>
            <pc:docMk/>
            <pc:sldMk cId="341876783" sldId="274"/>
            <ac:spMk id="10" creationId="{DAAE4CDD-124C-4DCF-9584-B6033B545DD5}"/>
          </ac:spMkLst>
        </pc:spChg>
        <pc:spChg chg="add">
          <ac:chgData name="Alexandre Silva" userId="9504085d6b41b7c4" providerId="LiveId" clId="{86D18216-130C-4237-B664-790D79494658}" dt="2024-06-20T19:45:40.082" v="3072" actId="26606"/>
          <ac:spMkLst>
            <pc:docMk/>
            <pc:sldMk cId="341876783" sldId="274"/>
            <ac:spMk id="12" creationId="{081E4A58-353D-44AE-B2FC-2A74E2E400F7}"/>
          </ac:spMkLst>
        </pc:spChg>
      </pc:sldChg>
      <pc:sldChg chg="addSp delSp modSp new mod setBg">
        <pc:chgData name="Alexandre Silva" userId="9504085d6b41b7c4" providerId="LiveId" clId="{86D18216-130C-4237-B664-790D79494658}" dt="2024-06-20T19:45:53.502" v="3086" actId="26606"/>
        <pc:sldMkLst>
          <pc:docMk/>
          <pc:sldMk cId="2829882395" sldId="275"/>
        </pc:sldMkLst>
        <pc:spChg chg="del">
          <ac:chgData name="Alexandre Silva" userId="9504085d6b41b7c4" providerId="LiveId" clId="{86D18216-130C-4237-B664-790D79494658}" dt="2024-06-20T19:45:49.718" v="3085" actId="478"/>
          <ac:spMkLst>
            <pc:docMk/>
            <pc:sldMk cId="2829882395" sldId="275"/>
            <ac:spMk id="2" creationId="{E13DD409-12A0-E6CA-394E-AF61BE95429F}"/>
          </ac:spMkLst>
        </pc:spChg>
        <pc:spChg chg="mod">
          <ac:chgData name="Alexandre Silva" userId="9504085d6b41b7c4" providerId="LiveId" clId="{86D18216-130C-4237-B664-790D79494658}" dt="2024-06-20T19:45:53.502" v="3086" actId="26606"/>
          <ac:spMkLst>
            <pc:docMk/>
            <pc:sldMk cId="2829882395" sldId="275"/>
            <ac:spMk id="3" creationId="{B60BD644-1983-EA4B-E14C-A7B0426432D9}"/>
          </ac:spMkLst>
        </pc:spChg>
        <pc:spChg chg="add">
          <ac:chgData name="Alexandre Silva" userId="9504085d6b41b7c4" providerId="LiveId" clId="{86D18216-130C-4237-B664-790D79494658}" dt="2024-06-20T19:45:53.502" v="3086" actId="26606"/>
          <ac:spMkLst>
            <pc:docMk/>
            <pc:sldMk cId="2829882395" sldId="275"/>
            <ac:spMk id="8" creationId="{907EF6B7-1338-4443-8C46-6A318D952DFD}"/>
          </ac:spMkLst>
        </pc:spChg>
        <pc:spChg chg="add">
          <ac:chgData name="Alexandre Silva" userId="9504085d6b41b7c4" providerId="LiveId" clId="{86D18216-130C-4237-B664-790D79494658}" dt="2024-06-20T19:45:53.502" v="3086" actId="26606"/>
          <ac:spMkLst>
            <pc:docMk/>
            <pc:sldMk cId="2829882395" sldId="275"/>
            <ac:spMk id="10" creationId="{DAAE4CDD-124C-4DCF-9584-B6033B545DD5}"/>
          </ac:spMkLst>
        </pc:spChg>
        <pc:spChg chg="add">
          <ac:chgData name="Alexandre Silva" userId="9504085d6b41b7c4" providerId="LiveId" clId="{86D18216-130C-4237-B664-790D79494658}" dt="2024-06-20T19:45:53.502" v="3086" actId="26606"/>
          <ac:spMkLst>
            <pc:docMk/>
            <pc:sldMk cId="2829882395" sldId="275"/>
            <ac:spMk id="12" creationId="{081E4A58-353D-44AE-B2FC-2A74E2E400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71045-C387-FECB-9C6F-3137DE718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524520-D771-02F7-5B52-4C08140A8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137934-7FA1-4737-8D50-09EAB612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60D32-8A84-0AFB-F8BE-C4E19F91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CFC96C-DE8D-49DE-0750-7E9B3A4C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4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1E778-3795-7128-3BA3-66F02A25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6A6E81-E873-EEC7-DDE5-09D8DDF9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7A1AD3-D742-3844-194C-374BA97D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2CA375-5F82-12B7-892A-A4CA1284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4F737F-5705-00B7-BD80-5457942A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EC7AB-9F3B-6EEC-4288-266311632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BF7015-99B6-6140-26E4-83AC0825C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815720-6D05-FA61-A3EB-065B2004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DC404-1A7C-009F-6E94-86C05350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C9981-B9AB-1CE1-E0FD-F065AD7F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16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0EE25-F32B-767B-F910-25AA017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4A509-3FAC-D547-8288-6D23AA3EE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80008A-14EA-24FA-B42A-5D9AEF4A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9157C-54BB-3A76-2BA4-02F27083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45EE1-1362-FD80-6551-1ED2552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1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20E1C-5CA0-9A57-EFE3-AE356B84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03D893-AF9C-A3BC-2783-A4ADBF97E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FC00C5-97AA-DE2C-0588-89F06400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235BC4-A5D7-2880-B0B1-450A67BE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2E295A-83D5-2A0E-312C-0F77BE13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67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05A3A-B6DB-3051-CED5-023117F0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E69B15-CE3A-7E9B-300F-62DDECEEF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427425-5E6E-FAD1-D927-6AF2A3CFC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19D052-F9BA-0A01-9ACA-C5CE57B5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C8C6D9-7B2C-9181-7D06-774A1AC0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499B01-055C-3D3E-6ABA-87FEC795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3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BD9D4-389B-C657-58D8-715C63BB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294342-FFE0-E5B3-C09F-B6CD9DB87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1C59FA-1A34-6D56-1B3A-AA4500FBB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4868F3-877C-D65C-C992-6314CC974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B390B3-D0C1-E80F-552B-242ECAAC8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27D636-812E-D9CF-7F30-FADB10D5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ADB9E4-5699-F3C8-10FC-2A33ACAB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8F45CF-3972-CE91-C96D-7AF83211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2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6D3B1-8509-2257-8AC0-656CB716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4DC6B1-88D6-B0F6-2C24-64C0193A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DA4F3D-CCED-0292-7606-E742B8D4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A2545E-EBD7-7B94-6DF0-B21FE5AB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74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F28EAF-5C29-7863-11AC-63F41120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F9A031-9E21-550B-4340-B411D4AB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687444-8FA3-1BFC-DFE1-010F1798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02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5A80B-5ED4-3AC7-8B5F-B9C50B0E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17AC6-0748-A596-6B23-A5D44515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586571-1651-DA00-84CB-F93A53771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E5123A-E985-0505-5728-FDAEBACD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FD2507-C0D5-48C3-3833-E8C64ADE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FBB806-C4A9-310C-1326-0A2A2575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86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042E-A5CD-5EB4-87B5-3187806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B968FC1-79C5-3EC6-2AB8-7D4BEA222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DB5E4F-2E09-DF89-1ED8-8CADB2122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A2E412-DA5C-D1BB-8E05-B88A4809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E7FD31-3585-39DB-56E6-6630A521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F3024-DAF7-A067-FB26-93F92BE0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2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1ACE1D-66BD-2A47-A690-E84B6EC5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5C82A2-2F1D-F4AD-EE85-222C95831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23E055-38A8-BF23-A541-2E9381D38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16E4A2-9754-4554-988E-97FCF5696CEF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D1F4DF-6019-1A31-BAE0-3AA60D4A8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40EA24-201E-2B19-82D2-51D0F200C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1F061-6EAA-4011-B8E7-6F32F32817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71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79CC5-627C-FEAB-312E-64488221E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7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1147CB-6BDB-302C-F7A7-BF7BB61E4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SENTIDO E IMPLICAÇÕES DE “SER SANTO” HOJE</a:t>
            </a:r>
          </a:p>
        </p:txBody>
      </p:sp>
    </p:spTree>
    <p:extLst>
      <p:ext uri="{BB962C8B-B14F-4D97-AF65-F5344CB8AC3E}">
        <p14:creationId xmlns:p14="http://schemas.microsoft.com/office/powerpoint/2010/main" val="331509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FD9556-E68D-CC74-D963-239CAA71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dirty="0"/>
              <a:t>“</a:t>
            </a:r>
            <a:r>
              <a:rPr lang="pt-BR" sz="2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os cônjuges cristãos, em virtude do sacramento do Matrimónio, com que significam e. participam o mistério da unidade do amor fecundo entre Cristo e a Igreja (cf. </a:t>
            </a:r>
            <a:r>
              <a:rPr lang="pt-BR" sz="2200" b="0" i="0" dirty="0" err="1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Ef</a:t>
            </a:r>
            <a:r>
              <a:rPr lang="pt-BR" sz="2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. 5,32), auxiliam-se mutuamente para a santidade” (</a:t>
            </a:r>
            <a:r>
              <a:rPr lang="pt-BR" sz="2200" b="0" i="1" dirty="0" err="1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Lumen</a:t>
            </a:r>
            <a:r>
              <a:rPr lang="pt-BR" sz="2200" b="0" i="1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Gentium, n. </a:t>
            </a:r>
            <a:r>
              <a:rPr lang="pt-BR" sz="2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11)</a:t>
            </a:r>
          </a:p>
          <a:p>
            <a:pPr marL="0" indent="0">
              <a:buNone/>
            </a:pPr>
            <a:endParaRPr lang="pt-BR" sz="2200" dirty="0">
              <a:highlight>
                <a:srgbClr val="FFFFFF"/>
              </a:highlight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pt-BR" sz="2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“E deste modo, os leigos, agindo em toda a parte santamente, como adoradores, consagram a Deus o próprio mundo” (</a:t>
            </a:r>
            <a:r>
              <a:rPr lang="pt-BR" sz="2200" b="0" i="1" dirty="0" err="1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Lumen</a:t>
            </a:r>
            <a:r>
              <a:rPr lang="pt-BR" sz="2200" b="0" i="1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Gentium, n. </a:t>
            </a:r>
            <a:r>
              <a:rPr lang="pt-BR" sz="2200" dirty="0">
                <a:highlight>
                  <a:srgbClr val="FFFFFF"/>
                </a:highlight>
                <a:latin typeface="Tahoma" panose="020B0604030504040204" pitchFamily="34" charset="0"/>
              </a:rPr>
              <a:t>32</a:t>
            </a:r>
            <a:r>
              <a:rPr lang="pt-BR" sz="2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pt-BR" sz="2200" b="0" i="0" dirty="0">
              <a:effectLst/>
              <a:highlight>
                <a:srgbClr val="FFFFFF"/>
              </a:highlight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pt-BR" sz="2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“O amor de Deus que «foi derramado em nossos corações pelo Espírito Santo, que nos foi dado» (Rom. 5, 5), toma os leigos capazes de exprimir em verdade, na própria vida, o espírito das Bem-aventuranças” (</a:t>
            </a:r>
            <a:r>
              <a:rPr lang="pt-BR" sz="2200" b="0" i="1" dirty="0" err="1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Apostolicam</a:t>
            </a:r>
            <a:r>
              <a:rPr lang="pt-BR" sz="2200" b="0" i="1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</a:t>
            </a:r>
            <a:r>
              <a:rPr lang="pt-BR" sz="2200" b="0" i="1" dirty="0" err="1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Actuositatem</a:t>
            </a:r>
            <a:r>
              <a:rPr lang="pt-BR" sz="2200" b="0" i="1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, n. 4)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8865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00CAC8-F34D-0524-721A-D1B84FDF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CAPÍTULO IV 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sz="2400" dirty="0">
                <a:solidFill>
                  <a:srgbClr val="FFFFFF"/>
                </a:solidFill>
              </a:rPr>
              <a:t>( GAUDETE ET EXSULTATE)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FBDAFF-2A23-EA96-A04F-E876FDEC5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352" y="819944"/>
            <a:ext cx="6906491" cy="5585619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Tolerância, paciência e mansidão;</a:t>
            </a:r>
            <a:endParaRPr lang="pt-B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Alegria e sentido de humo</a:t>
            </a:r>
            <a:r>
              <a:rPr lang="pt-BR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t-BR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pt-B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Ousadia e ardor;</a:t>
            </a:r>
            <a:endParaRPr lang="pt-B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Comunidade;</a:t>
            </a:r>
            <a:endParaRPr lang="pt-B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Oração constante;</a:t>
            </a:r>
            <a:endParaRPr lang="pt-B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5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55789-E5C2-C7D5-EAC3-79A7847A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pt-BR" sz="30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1. TOLERÂNCIA, PACIÊNCIA E MANSIDÃO</a:t>
            </a:r>
            <a:endParaRPr lang="pt-BR" sz="3000" b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A4575B-AE4B-C557-6926-0D4EFC19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07395"/>
            <a:ext cx="4085665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>
              <a:highlight>
                <a:srgbClr val="FFFFFF"/>
              </a:highlight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pt-BR" sz="2000" dirty="0">
                <a:highlight>
                  <a:srgbClr val="FFFFFF"/>
                </a:highlight>
                <a:latin typeface="Tahoma" panose="020B0604030504040204" pitchFamily="34" charset="0"/>
              </a:rPr>
              <a:t>“</a:t>
            </a:r>
            <a:r>
              <a:rPr lang="pt-BR" sz="20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É preciso lutar e estar atentos às nossas inclinações agressivas e egocêntricas, para não deixar que ganhem raízes” (GE 114)</a:t>
            </a:r>
            <a:endParaRPr lang="pt-BR" sz="2000" dirty="0"/>
          </a:p>
        </p:txBody>
      </p:sp>
      <p:pic>
        <p:nvPicPr>
          <p:cNvPr id="5" name="Picture 4" descr="Planta em crescimento">
            <a:extLst>
              <a:ext uri="{FF2B5EF4-FFF2-40B4-BE49-F238E27FC236}">
                <a16:creationId xmlns:a16="http://schemas.microsoft.com/office/drawing/2014/main" id="{E4D6C69E-EBE1-E02A-35F4-914C32BEE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6" r="17258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8EFDEF-70D7-2855-9029-5AEE59B5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00" y="758514"/>
            <a:ext cx="6000860" cy="54136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400" b="0" i="0" dirty="0">
                <a:effectLst/>
                <a:highlight>
                  <a:srgbClr val="FFFFFF"/>
                </a:highlight>
              </a:rPr>
              <a:t> ”Pode acontecer também que os cristãos façam parte de redes de violência verbal através da internet e vários fóruns ou espaços de intercâmbio digital. Mesmo nos </a:t>
            </a:r>
            <a:r>
              <a:rPr lang="pt-BR" sz="2400" b="0" i="1" dirty="0">
                <a:effectLst/>
                <a:highlight>
                  <a:srgbClr val="FFFFFF"/>
                </a:highlight>
              </a:rPr>
              <a:t>media</a:t>
            </a:r>
            <a:r>
              <a:rPr lang="pt-BR" sz="2400" b="0" i="0" dirty="0">
                <a:effectLst/>
                <a:highlight>
                  <a:srgbClr val="FFFFFF"/>
                </a:highlight>
              </a:rPr>
              <a:t> católicos, é possível ultrapassar os limites, tolerando-se a difamação e a calúnia e parecendo excluir qualquer ética e respeito pela fama alheia. Gera-se, assim, um dualismo perigoso, porque, nestas redes, dizem-se coisas que não seriam toleráveis na vida pública e procura-se compensar as próprias insatisfações descarregando furiosamente os desejos de vingança. É </a:t>
            </a:r>
            <a:r>
              <a:rPr lang="pt-BR" sz="2400" b="0" i="0" dirty="0">
                <a:effectLst/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impressionante</a:t>
            </a:r>
            <a:r>
              <a:rPr lang="pt-BR" sz="2400" b="0" i="0" dirty="0">
                <a:effectLst/>
                <a:highlight>
                  <a:srgbClr val="FFFFFF"/>
                </a:highlight>
              </a:rPr>
              <a:t> como, às vezes, pretendendo defender outros mandamentos, se ignora completamente o oitavo: «não levantar falsos testemunhos» e destrói-se sem piedade a imagem alheia. Nisto se manifesta como a língua descontrolada «é um mundo de iniquidade; (…) e, inflamada pelo Inferno, incendeia o curso da nossa existência» (</a:t>
            </a:r>
            <a:r>
              <a:rPr lang="pt-BR" sz="2400" b="0" i="1" dirty="0" err="1">
                <a:effectLst/>
                <a:highlight>
                  <a:srgbClr val="FFFFFF"/>
                </a:highlight>
              </a:rPr>
              <a:t>Tg</a:t>
            </a:r>
            <a:r>
              <a:rPr lang="pt-BR" sz="2400" b="0" i="0" dirty="0">
                <a:effectLst/>
                <a:highlight>
                  <a:srgbClr val="FFFFFF"/>
                </a:highlight>
              </a:rPr>
              <a:t> 3, 6)” (GE 115).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960029-455C-0D7D-554B-A97B67A6F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3" r="13311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05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3C0C43-C7CA-1D9E-3094-0DE5C245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t-BR" sz="2800" b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ALEGRIA E SENTIDO DE HUMOR</a:t>
            </a:r>
            <a:br>
              <a:rPr lang="pt-BR" sz="28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2800" b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DCC8C4-5617-8DB9-B011-75890A9C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7" y="1404884"/>
            <a:ext cx="6229071" cy="4774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Há cristãos que parecem ter escolhido viver uma Quaresma sem Páscoa. Reconheço, porém, que a alegria não se vive da mesma maneira em todas as etapas e circunstâncias da vida, por vezes muito duras. Adapta-se e transforma-se, mas sempre permanece pelo menos como um feixe de luz que nasce da certeza pessoal de, não obstante o contrário, sermos infinitamente amados. Compreendo as pessoas que se vergam à tristeza por causa das graves dificuldades que têm de suportar, mas aos poucos é preciso permitir que a alegria da fé comece a despertar, como uma secreta mas firme confiança, mesmo no meio das piores angústias (EG 5)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60C91C-A97F-ED17-0E9F-E713CF1F4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5" r="3792" b="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 leão e um filhote em uma pedra contra o céu">
            <a:extLst>
              <a:ext uri="{FF2B5EF4-FFF2-40B4-BE49-F238E27FC236}">
                <a16:creationId xmlns:a16="http://schemas.microsoft.com/office/drawing/2014/main" id="{0C444551-9F9A-8470-24EE-CCDA7EE4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0000"/>
          <a:stretch/>
        </p:blipFill>
        <p:spPr>
          <a:xfrm>
            <a:off x="-1722" y="0"/>
            <a:ext cx="1219198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E16CB6-B064-9722-49F0-7A0D280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" y="269657"/>
            <a:ext cx="6696445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pt-BR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OUSADIA E ARDOR</a:t>
            </a:r>
            <a:br>
              <a:rPr lang="pt-BR" sz="40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CE7FBC-5C48-2016-609D-77D93E2CBDEE}"/>
              </a:ext>
            </a:extLst>
          </p:cNvPr>
          <p:cNvSpPr txBox="1"/>
          <p:nvPr/>
        </p:nvSpPr>
        <p:spPr>
          <a:xfrm>
            <a:off x="292874" y="3161522"/>
            <a:ext cx="6177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“Somos frágeis, mas portadores dum tesouro que nos faz grandes e pode tornar melhores e mais felizes aqueles que o recebem” (GE 131)</a:t>
            </a:r>
          </a:p>
        </p:txBody>
      </p:sp>
    </p:spTree>
    <p:extLst>
      <p:ext uri="{BB962C8B-B14F-4D97-AF65-F5344CB8AC3E}">
        <p14:creationId xmlns:p14="http://schemas.microsoft.com/office/powerpoint/2010/main" val="415798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 grupo de figuras de madeira multicoloridas">
            <a:extLst>
              <a:ext uri="{FF2B5EF4-FFF2-40B4-BE49-F238E27FC236}">
                <a16:creationId xmlns:a16="http://schemas.microsoft.com/office/drawing/2014/main" id="{2062E417-D084-953E-0BAE-6A558D60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9" r="29750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BC817F-1ECA-537D-353F-98D27B17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 b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 EM COMUNIDADE</a:t>
            </a:r>
            <a:br>
              <a:rPr lang="pt-BR" sz="4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4000" b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4F4DD0-9915-7439-F729-86EA1316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46" y="1964986"/>
            <a:ext cx="6528954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200" dirty="0"/>
              <a:t>“ A santificação é um caminho comunitário” (GE 141)</a:t>
            </a:r>
          </a:p>
        </p:txBody>
      </p:sp>
    </p:spTree>
    <p:extLst>
      <p:ext uri="{BB962C8B-B14F-4D97-AF65-F5344CB8AC3E}">
        <p14:creationId xmlns:p14="http://schemas.microsoft.com/office/powerpoint/2010/main" val="251823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B945AD-0D1C-22A1-76B2-D7A764A5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167292"/>
            <a:ext cx="6410084" cy="45374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410884-42F2-98B9-871B-64FD9888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917557"/>
            <a:ext cx="3854945" cy="19274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E9CD8F-E843-EF41-02CF-1E6110DAD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020273"/>
            <a:ext cx="3854945" cy="19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5C80C5-0E98-E785-7778-7BC702B9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4200" b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5. ORAÇÃO CONSTANTE</a:t>
            </a:r>
            <a:br>
              <a:rPr lang="pt-BR" sz="4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154CD3-3D53-C896-ED47-DC2BA9CA9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dirty="0"/>
              <a:t>Contempla a tua história quando rezas e, nela, encontrarás tanta misericórdia. Ao mesmo tempo, isto alimentará a tua consciência com a certeza de que o Senhor te conserva na sua memória e nunca te esquece. Consequentemente tem sentido pedir-Lhe que ilumine até mesmo os pequenos detalhes da tua existência, que não Lhe passam despercebidos (GE 153)</a:t>
            </a:r>
          </a:p>
        </p:txBody>
      </p:sp>
    </p:spTree>
    <p:extLst>
      <p:ext uri="{BB962C8B-B14F-4D97-AF65-F5344CB8AC3E}">
        <p14:creationId xmlns:p14="http://schemas.microsoft.com/office/powerpoint/2010/main" val="185228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5690FB-66E4-2F4E-1352-B4456FDE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“ A mística de olhos abertos não se dirige a um Deus distante: ela vive na consciência de estar continuamente diante dele. Se amamos a Deus, abraçamos o mundo inteiro. Amamos a Deus nas criaturas que são expressão do seu amor. É místico aquele ou aquela que não pode deixa de caminhar!”</a:t>
            </a:r>
          </a:p>
          <a:p>
            <a:pPr marL="0" indent="0">
              <a:buNone/>
            </a:pPr>
            <a:r>
              <a:rPr lang="pt-BR" dirty="0"/>
              <a:t> ( Mendonça, A mística do Instante, 2016, p. 31)</a:t>
            </a:r>
          </a:p>
        </p:txBody>
      </p:sp>
    </p:spTree>
    <p:extLst>
      <p:ext uri="{BB962C8B-B14F-4D97-AF65-F5344CB8AC3E}">
        <p14:creationId xmlns:p14="http://schemas.microsoft.com/office/powerpoint/2010/main" val="34187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429D7-4880-D08B-8FEC-B89466837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837" y="560171"/>
            <a:ext cx="7155203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3600" dirty="0"/>
              <a:t>As bem-aventuranças </a:t>
            </a:r>
            <a:r>
              <a:rPr lang="pt-BR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(Mt 5, 3-12; Lc 6, 20-23) e a </a:t>
            </a:r>
            <a:r>
              <a:rPr lang="pt-BR" sz="3600" dirty="0">
                <a:ea typeface="Aptos" panose="020B0004020202020204" pitchFamily="34" charset="0"/>
                <a:cs typeface="Times New Roman" panose="02020603050405020304" pitchFamily="18" charset="0"/>
              </a:rPr>
              <a:t>“grande regra de comportamento” (Mt 25, 31-46) como indicativos do estilo de vida a que somos chamados.</a:t>
            </a:r>
          </a:p>
          <a:p>
            <a:pPr marL="0" indent="0">
              <a:lnSpc>
                <a:spcPct val="100000"/>
              </a:lnSpc>
              <a:buNone/>
            </a:pPr>
            <a:endParaRPr lang="pt-BR" sz="3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5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0BD644-1983-EA4B-E14C-A7B04264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Obrigada!!</a:t>
            </a:r>
          </a:p>
        </p:txBody>
      </p:sp>
    </p:spTree>
    <p:extLst>
      <p:ext uri="{BB962C8B-B14F-4D97-AF65-F5344CB8AC3E}">
        <p14:creationId xmlns:p14="http://schemas.microsoft.com/office/powerpoint/2010/main" val="282988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ao ar livre, homem, em pé, marrom&#10;&#10;Descrição gerada automaticamente">
            <a:extLst>
              <a:ext uri="{FF2B5EF4-FFF2-40B4-BE49-F238E27FC236}">
                <a16:creationId xmlns:a16="http://schemas.microsoft.com/office/drawing/2014/main" id="{14A8D932-8EE5-F4A6-4F33-9E2C76AE2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" y="299509"/>
            <a:ext cx="5101071" cy="625898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F49507-E49C-3FA3-0B46-E3F5A7958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99510"/>
            <a:ext cx="4434721" cy="60568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alpha val="80000"/>
                  </a:schemeClr>
                </a:solidFill>
              </a:rPr>
              <a:t>MISERICÓRDIA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endParaRPr lang="pt-BR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000" dirty="0">
                <a:solidFill>
                  <a:schemeClr val="tx1">
                    <a:alpha val="80000"/>
                  </a:schemeClr>
                </a:solidFill>
              </a:rPr>
              <a:t>“a santidade não se pode compreender nem viver prescindindo destas suas exigências, porque a misericórdia é o coração pulsante do Evangelho” (GE 97)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5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11D3479-44BA-2564-2DBA-CEDDE7CB07BA}"/>
              </a:ext>
            </a:extLst>
          </p:cNvPr>
          <p:cNvSpPr txBox="1">
            <a:spLocks/>
          </p:cNvSpPr>
          <p:nvPr/>
        </p:nvSpPr>
        <p:spPr>
          <a:xfrm>
            <a:off x="4484893" y="2136391"/>
            <a:ext cx="70796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dirty="0"/>
              <a:t>“se verdadeiramente partimos da contemplação de Cristo, devemos saber vê-lo sobre o rosto daqueles com quem Ele mesmo quis se identificar (...) não é um mero convite à caridade, mas uma página de cristologia que projeta um feixe de luz sobre o mistério de Cristo” (JOÃO PAULO II, NMI, n. 49)</a:t>
            </a:r>
          </a:p>
        </p:txBody>
      </p:sp>
    </p:spTree>
    <p:extLst>
      <p:ext uri="{BB962C8B-B14F-4D97-AF65-F5344CB8AC3E}">
        <p14:creationId xmlns:p14="http://schemas.microsoft.com/office/powerpoint/2010/main" val="55553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E4EF923-3F8F-9885-F525-ED580B81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/>
            <a:r>
              <a:rPr lang="en-US" sz="5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QUE É SER SANTO?</a:t>
            </a: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31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38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Montanhas Enevoadas">
            <a:extLst>
              <a:ext uri="{FF2B5EF4-FFF2-40B4-BE49-F238E27FC236}">
                <a16:creationId xmlns:a16="http://schemas.microsoft.com/office/drawing/2014/main" id="{BD3079C1-FCCA-448A-71F9-EB2304FBB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5" r="22600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8609578-EF11-9CCA-2BC2-E350C85A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4" y="2616995"/>
            <a:ext cx="5250872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“ não significa revirar os olhos num suposto êxtase” (GE 96)</a:t>
            </a:r>
          </a:p>
        </p:txBody>
      </p:sp>
    </p:spTree>
    <p:extLst>
      <p:ext uri="{BB962C8B-B14F-4D97-AF65-F5344CB8AC3E}">
        <p14:creationId xmlns:p14="http://schemas.microsoft.com/office/powerpoint/2010/main" val="352537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ssoa subindo uma escada">
            <a:extLst>
              <a:ext uri="{FF2B5EF4-FFF2-40B4-BE49-F238E27FC236}">
                <a16:creationId xmlns:a16="http://schemas.microsoft.com/office/drawing/2014/main" id="{44338749-AF29-DC3F-C56B-F96B96E78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7" r="15465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FA246-A677-718A-9EF6-8CAD9C82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1" y="1065275"/>
            <a:ext cx="5444382" cy="4826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/>
              <a:t>“ansiedade nervosa e violenta que nos dispersa e enfraquece; o negativismo e a tristeza; a acédia cómoda, consumista e egoísta; o individualismo e tantas formas de falsa espiritualidade sem encontro com Deus que reinam no mercado religioso atual” (GE 111)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sociedade: da técnica, da exclusão econômica, das profundas desigualdades, do estabelecimento do dinheiro nas relações, do preconceito e do potencial do exercício de morte (EG 7-59)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O desafio do fundamentalismo ou uma espiritualidade sem Deus. E, por outro lado, uma sociedade consumista e individualista (EG 63)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6788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DBB43-F878-8441-23C8-7C8F05BC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Fuga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mundo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48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6CC8C8-CDF0-656B-2E09-4406F857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“As alegrias e as esperanças, as tristezas e as angústias dos homens de hoje, sobretudo dos pobres e de todos aqueles que sofrem, são também as alegrias e as esperanças, as tristezas e as angústias dos discípulos de Cristo; e não há realidade alguma verdadeiramente humana que não encontre eco no seu coração (...) Tem, portanto, diante dos olhos o mundo dos homens, ou seja a inteira família humana, com todas as realidades no meio das quais vive; esse mundo que é teatro da história da humanidade, marcado pelo seu engenho, pelas suas derrotas e vitórias; mundo, que os cristãos acreditam ser criado e conservado pelo amor do Criador; caído, sem dúvida, sob a escravidão do pecado, mas libertado pela cruz e ressurreição de Cristo, vencedor do poder do maligno; mundo, finalmente, destinado, segundo o desígnio de Deus, a ser transformado e alcançar a própria realização” </a:t>
            </a:r>
            <a:r>
              <a:rPr lang="pt-BR" sz="2200" b="0" i="1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(Gaudium  et Spes, n. 1-2).</a:t>
            </a:r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3854509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1128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Tahoma</vt:lpstr>
      <vt:lpstr>Times New Roman</vt:lpstr>
      <vt:lpstr>Tema do Office</vt:lpstr>
      <vt:lpstr>SENTIDO E IMPLICAÇÕES DE “SER SANTO” HOJE</vt:lpstr>
      <vt:lpstr>Apresentação do PowerPoint</vt:lpstr>
      <vt:lpstr>Apresentação do PowerPoint</vt:lpstr>
      <vt:lpstr>Apresentação do PowerPoint</vt:lpstr>
      <vt:lpstr>O QUE É SER SANTO?</vt:lpstr>
      <vt:lpstr>Apresentação do PowerPoint</vt:lpstr>
      <vt:lpstr>Apresentação do PowerPoint</vt:lpstr>
      <vt:lpstr>Fuga do mundo?</vt:lpstr>
      <vt:lpstr>Apresentação do PowerPoint</vt:lpstr>
      <vt:lpstr>Apresentação do PowerPoint</vt:lpstr>
      <vt:lpstr>CAPÍTULO IV  ( GAUDETE ET EXSULTATE)</vt:lpstr>
      <vt:lpstr>1. TOLERÂNCIA, PACIÊNCIA E MANSIDÃO</vt:lpstr>
      <vt:lpstr>Apresentação do PowerPoint</vt:lpstr>
      <vt:lpstr>2. ALEGRIA E SENTIDO DE HUMOR </vt:lpstr>
      <vt:lpstr>3. OUSADIA E ARDOR </vt:lpstr>
      <vt:lpstr>4. EM COMUNIDADE </vt:lpstr>
      <vt:lpstr>Apresentação do PowerPoint</vt:lpstr>
      <vt:lpstr>5. ORAÇÃO CONSTANTE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Silva</dc:creator>
  <cp:lastModifiedBy>Alexandre Silva</cp:lastModifiedBy>
  <cp:revision>1</cp:revision>
  <dcterms:created xsi:type="dcterms:W3CDTF">2024-06-20T15:54:12Z</dcterms:created>
  <dcterms:modified xsi:type="dcterms:W3CDTF">2024-06-20T19:45:59Z</dcterms:modified>
</cp:coreProperties>
</file>