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O CAMINHO DE SANTIDADE PROPOSTO POR JESUS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PROF. ME. TIAGO COSMO DA SILVA DIAS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3257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FELIZES OS </a:t>
            </a:r>
            <a:r>
              <a:rPr lang="pt-BR" b="1" dirty="0" smtClean="0">
                <a:solidFill>
                  <a:schemeClr val="bg1"/>
                </a:solidFill>
              </a:rPr>
              <a:t>PUROS DE CORAÇÃO, PORQUE VERÃO A </a:t>
            </a:r>
            <a:r>
              <a:rPr lang="pt-BR" b="1" dirty="0">
                <a:solidFill>
                  <a:schemeClr val="bg1"/>
                </a:solidFill>
              </a:rPr>
              <a:t>DEUS.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 err="1">
                <a:solidFill>
                  <a:schemeClr val="bg1"/>
                </a:solidFill>
              </a:rPr>
              <a:t>GeE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83-86)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456" y="2447554"/>
            <a:ext cx="7280591" cy="3162414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Trata-se de ter um coração simples, puro, sem imundície, pois um coração que sabe amar não deixa entrar na vida algo que atente contra o amor, enfraqueça-o ou o coloque em risco.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Nada de manchado pela falsidade tem real valor para o Senhor.</a:t>
            </a:r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667265" y="5782962"/>
            <a:ext cx="6960974" cy="848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MANTER O CORAÇÃO LIMPO DE TUDO O QUE MANCHA O AMOR!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53657" y="4914843"/>
            <a:ext cx="357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08 / NOV / 2013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55" y="2780309"/>
            <a:ext cx="3222428" cy="2010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01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FELIZES OS </a:t>
            </a:r>
            <a:r>
              <a:rPr lang="pt-BR" b="1" dirty="0" smtClean="0">
                <a:solidFill>
                  <a:schemeClr val="bg1"/>
                </a:solidFill>
              </a:rPr>
              <a:t>PACIFICADORES, PORQUE SERÃO CHAMADOS FILHOS DE </a:t>
            </a:r>
            <a:r>
              <a:rPr lang="pt-BR" b="1" dirty="0">
                <a:solidFill>
                  <a:schemeClr val="bg1"/>
                </a:solidFill>
              </a:rPr>
              <a:t>DEUS.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 err="1">
                <a:solidFill>
                  <a:schemeClr val="bg1"/>
                </a:solidFill>
              </a:rPr>
              <a:t>GeE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87-89)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456" y="2447554"/>
            <a:ext cx="7280591" cy="3162414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Trata-se de não ser causa de conflito ou, pelo menos, de incompreensões.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Quem é pacífico é fonte de paz, constrói a paz e a amizade social. Construir a paz, por sua vez, é uma arte que requer serenidade, criatividade, sensibilidade e destreza.</a:t>
            </a:r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667265" y="6013622"/>
            <a:ext cx="6960974" cy="527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SEMEAR A PAZ AO NOSSO REDOR!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55" y="3003155"/>
            <a:ext cx="3222428" cy="1565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04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66" y="973669"/>
            <a:ext cx="9662984" cy="70696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FELIZES OS </a:t>
            </a:r>
            <a:r>
              <a:rPr lang="pt-BR" b="1" dirty="0" smtClean="0">
                <a:solidFill>
                  <a:schemeClr val="bg1"/>
                </a:solidFill>
              </a:rPr>
              <a:t>QUE SOFREM PERSEGUIÇÃO POR CAUSA DA JUSTIÇA, PORQUE DELES É O REINO DO CÉU</a:t>
            </a:r>
            <a:r>
              <a:rPr lang="pt-BR" b="1" dirty="0">
                <a:solidFill>
                  <a:schemeClr val="bg1"/>
                </a:solidFill>
              </a:rPr>
              <a:t>. </a:t>
            </a:r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 err="1">
                <a:solidFill>
                  <a:schemeClr val="bg1"/>
                </a:solidFill>
              </a:rPr>
              <a:t>GeE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90-94)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456" y="2332224"/>
            <a:ext cx="7280591" cy="3162414"/>
          </a:xfrm>
        </p:spPr>
        <p:txBody>
          <a:bodyPr>
            <a:normAutofit fontScale="85000" lnSpcReduction="10000"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Para viver o Evangelho, não podemos esperar que tudo à nossa volta seja favorável.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A cruz, especialmente as fadigas e os sofrimentos que suportamos para viver o mandamento do amor e o caminho da justiça, é fonte de amadurecimento e santificação.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O santo não é uma pessoa excêntrica, distante, que se torna insuportável pela sua vaidade, negativismo e ressentimento.</a:t>
            </a:r>
            <a:endParaRPr lang="pt-BR" sz="26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89" y="2747782"/>
            <a:ext cx="3342904" cy="1857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tângulo de cantos arredondados 5"/>
          <p:cNvSpPr/>
          <p:nvPr/>
        </p:nvSpPr>
        <p:spPr>
          <a:xfrm>
            <a:off x="667265" y="5494638"/>
            <a:ext cx="6960974" cy="1243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ABRAÇAR DIARIAMENTE O CAMINHO DO EVANGELHO, MESMO QUE ACARRETE PROBLEMAS!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159929" y="4670508"/>
            <a:ext cx="357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PAPA RECONHECE OS 21 CRISTÃOS COPTAS COMO </a:t>
            </a:r>
            <a:r>
              <a:rPr lang="pt-BR" sz="2400" b="1" i="1" dirty="0" smtClean="0"/>
              <a:t>MÁRTIRES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4443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66" y="973669"/>
            <a:ext cx="9662984" cy="70696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ENFIM: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7266" y="2282796"/>
            <a:ext cx="7409106" cy="4447517"/>
          </a:xfrm>
        </p:spPr>
        <p:txBody>
          <a:bodyPr>
            <a:normAutofit lnSpcReduction="10000"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Ser santo não significa revirar os olhos em um suposto êxtase! (</a:t>
            </a:r>
            <a:r>
              <a:rPr lang="pt-BR" sz="2600" b="1" dirty="0" err="1" smtClean="0">
                <a:solidFill>
                  <a:schemeClr val="tx1"/>
                </a:solidFill>
              </a:rPr>
              <a:t>GeE</a:t>
            </a:r>
            <a:r>
              <a:rPr lang="pt-BR" sz="2600" b="1" dirty="0" smtClean="0">
                <a:solidFill>
                  <a:schemeClr val="tx1"/>
                </a:solidFill>
              </a:rPr>
              <a:t> 96).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Reagir a partir da fé e da caridade: reconhecer nele um ser humano com a mesma dignidade que eu, uma criatura infinitamente amada pelo Pai, uma imagem de Deus, um irmão redimido por Jesus Cristo. Isso é ser cristão! (</a:t>
            </a:r>
            <a:r>
              <a:rPr lang="pt-BR" sz="2600" b="1" dirty="0" err="1" smtClean="0">
                <a:solidFill>
                  <a:schemeClr val="tx1"/>
                </a:solidFill>
              </a:rPr>
              <a:t>GeE</a:t>
            </a:r>
            <a:r>
              <a:rPr lang="pt-BR" sz="2600" b="1" dirty="0" smtClean="0">
                <a:solidFill>
                  <a:schemeClr val="tx1"/>
                </a:solidFill>
              </a:rPr>
              <a:t> 98)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Cuidado com as ideologias! (</a:t>
            </a:r>
            <a:r>
              <a:rPr lang="pt-BR" sz="2600" b="1" dirty="0" err="1" smtClean="0">
                <a:solidFill>
                  <a:schemeClr val="tx1"/>
                </a:solidFill>
              </a:rPr>
              <a:t>GeE</a:t>
            </a:r>
            <a:r>
              <a:rPr lang="pt-BR" sz="2600" b="1" dirty="0" smtClean="0">
                <a:solidFill>
                  <a:schemeClr val="tx1"/>
                </a:solidFill>
              </a:rPr>
              <a:t> 100-103)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O culto que realmente agrada (</a:t>
            </a:r>
            <a:r>
              <a:rPr lang="pt-BR" sz="2600" b="1" dirty="0" err="1" smtClean="0">
                <a:solidFill>
                  <a:schemeClr val="tx1"/>
                </a:solidFill>
              </a:rPr>
              <a:t>GeE</a:t>
            </a:r>
            <a:r>
              <a:rPr lang="pt-BR" sz="2600" b="1" dirty="0" smtClean="0">
                <a:solidFill>
                  <a:schemeClr val="tx1"/>
                </a:solidFill>
              </a:rPr>
              <a:t> 104-109)</a:t>
            </a:r>
            <a:endParaRPr lang="pt-BR" sz="26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5" y="3465864"/>
            <a:ext cx="3466843" cy="20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OBRIGADO!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PROF. ME. TIAGO COSMO DA S. DIAS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23326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533" y="2249957"/>
            <a:ext cx="6967554" cy="1819656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JESUS EXPLICOU, COM TODA A SIMPLICIDADE, O QUE É SER SANTO QUANDO NOS DEIXOU AS BEM-AVENTURANÇAS!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sz="2800" b="1" dirty="0" smtClean="0"/>
              <a:t>ELAS SÃO COMO QUE O </a:t>
            </a:r>
            <a:r>
              <a:rPr lang="pt-BR" sz="2800" b="1" i="1" dirty="0" smtClean="0"/>
              <a:t>BILHETE DE IDENTIDADE DO CRISTÃO!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09" y="1537506"/>
            <a:ext cx="3023286" cy="2130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09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AS BEM-AVENTURANÇAS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44346"/>
            <a:ext cx="8825659" cy="3534033"/>
          </a:xfrm>
        </p:spPr>
        <p:txBody>
          <a:bodyPr>
            <a:normAutofit/>
          </a:bodyPr>
          <a:lstStyle/>
          <a:p>
            <a:r>
              <a:rPr lang="pt-BR" sz="2400" b="1" i="1" dirty="0" smtClean="0">
                <a:solidFill>
                  <a:schemeClr val="tx1"/>
                </a:solidFill>
              </a:rPr>
              <a:t>Bem aventurado </a:t>
            </a:r>
            <a:r>
              <a:rPr lang="pt-BR" sz="2400" b="1" dirty="0" smtClean="0">
                <a:solidFill>
                  <a:schemeClr val="tx1"/>
                </a:solidFill>
              </a:rPr>
              <a:t>é sinônimo de </a:t>
            </a:r>
            <a:r>
              <a:rPr lang="pt-BR" sz="2400" b="1" i="1" dirty="0" smtClean="0">
                <a:solidFill>
                  <a:schemeClr val="tx1"/>
                </a:solidFill>
              </a:rPr>
              <a:t>santo, </a:t>
            </a:r>
            <a:r>
              <a:rPr lang="pt-BR" sz="2400" b="1" dirty="0" smtClean="0">
                <a:solidFill>
                  <a:schemeClr val="tx1"/>
                </a:solidFill>
              </a:rPr>
              <a:t>porque expressa que a pessoa fiel a Deus e que vive a sua Palavra alcança, na doação de si, a verdadeira felicidade.</a:t>
            </a:r>
          </a:p>
          <a:p>
            <a:r>
              <a:rPr lang="pt-BR" sz="2400" b="1" dirty="0" smtClean="0">
                <a:solidFill>
                  <a:schemeClr val="tx1"/>
                </a:solidFill>
              </a:rPr>
              <a:t>Não são um compromisso leve e superficial.</a:t>
            </a:r>
          </a:p>
          <a:p>
            <a:r>
              <a:rPr lang="pt-BR" sz="2400" b="1" dirty="0" smtClean="0">
                <a:solidFill>
                  <a:schemeClr val="tx1"/>
                </a:solidFill>
              </a:rPr>
              <a:t>Só somos capazes de vivê-las se o Espírito nos permear com a sua força.</a:t>
            </a:r>
          </a:p>
          <a:p>
            <a:r>
              <a:rPr lang="pt-BR" sz="2400" b="1" dirty="0" smtClean="0">
                <a:solidFill>
                  <a:schemeClr val="tx1"/>
                </a:solidFill>
              </a:rPr>
              <a:t>Deixemos que essas palavras nos </a:t>
            </a:r>
            <a:r>
              <a:rPr lang="pt-BR" sz="2400" b="1" i="1" dirty="0" smtClean="0">
                <a:solidFill>
                  <a:schemeClr val="tx1"/>
                </a:solidFill>
              </a:rPr>
              <a:t>desafiem, </a:t>
            </a:r>
            <a:r>
              <a:rPr lang="pt-BR" sz="2400" b="1" dirty="0" smtClean="0">
                <a:solidFill>
                  <a:schemeClr val="tx1"/>
                </a:solidFill>
              </a:rPr>
              <a:t>se não a santidade não passará de </a:t>
            </a:r>
            <a:r>
              <a:rPr lang="pt-BR" sz="2400" b="1" i="1" dirty="0" smtClean="0">
                <a:solidFill>
                  <a:schemeClr val="tx1"/>
                </a:solidFill>
              </a:rPr>
              <a:t>palavras!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1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EVANGELHO DE MATEUS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CAP. 5, VERS. 1-13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354" y="2479932"/>
            <a:ext cx="8825659" cy="388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accent1"/>
                </a:solidFill>
              </a:rPr>
              <a:t>VENDO JESUS AS MULTIDÕES</a:t>
            </a:r>
            <a:r>
              <a:rPr lang="pt-BR" sz="3200" b="1" dirty="0" smtClean="0"/>
              <a:t>,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accent1"/>
                </a:solidFill>
              </a:rPr>
              <a:t>SUBIU</a:t>
            </a: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chemeClr val="tx1"/>
                </a:solidFill>
              </a:rPr>
              <a:t>AO MONTE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</a:rPr>
              <a:t>E</a:t>
            </a: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chemeClr val="accent1"/>
                </a:solidFill>
              </a:rPr>
              <a:t>SENTOU-SE</a:t>
            </a:r>
            <a:r>
              <a:rPr lang="pt-BR" sz="3200" b="1" dirty="0" smtClean="0"/>
              <a:t>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</a:rPr>
              <a:t>OS</a:t>
            </a: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chemeClr val="accent1"/>
                </a:solidFill>
              </a:rPr>
              <a:t>DISCÍPULOS SE APROXIMARAM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</a:rPr>
              <a:t>E, ABRINDO A BOCA,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</a:rPr>
              <a:t>COMEÇOU A </a:t>
            </a:r>
            <a:r>
              <a:rPr lang="pt-BR" sz="3200" b="1" dirty="0" smtClean="0">
                <a:solidFill>
                  <a:schemeClr val="accent1"/>
                </a:solidFill>
              </a:rPr>
              <a:t>ENSINÁ-LOS</a:t>
            </a:r>
            <a:r>
              <a:rPr lang="pt-BR" sz="3200" b="1" dirty="0" smtClean="0"/>
              <a:t> </a:t>
            </a:r>
            <a:r>
              <a:rPr lang="pt-BR" sz="3200" b="1" dirty="0" smtClean="0">
                <a:solidFill>
                  <a:schemeClr val="tx1"/>
                </a:solidFill>
              </a:rPr>
              <a:t>DIZENDO:</a:t>
            </a:r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63" y="2983586"/>
            <a:ext cx="3689304" cy="2453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41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0" y="1039572"/>
            <a:ext cx="8825659" cy="70696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FELIZES OS POBRES EM ESPÍRITO, PORQUE DELES É O REINO DO </a:t>
            </a:r>
            <a:r>
              <a:rPr lang="pt-BR" b="1" dirty="0" smtClean="0">
                <a:solidFill>
                  <a:schemeClr val="bg1"/>
                </a:solidFill>
              </a:rPr>
              <a:t>CÉU.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 err="1" smtClean="0">
                <a:solidFill>
                  <a:schemeClr val="bg1"/>
                </a:solidFill>
              </a:rPr>
              <a:t>GeE</a:t>
            </a:r>
            <a:r>
              <a:rPr lang="pt-BR" sz="2400" b="1" dirty="0" smtClean="0">
                <a:solidFill>
                  <a:schemeClr val="bg1"/>
                </a:solidFill>
              </a:rPr>
              <a:t> 67-70)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116" y="2266321"/>
            <a:ext cx="7280591" cy="3599020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Rico, o coração fica satisfeito consigo mesmo e não tem espaço para a Palavra, para amar os irmãos e gozar das coisas mais importantes da vida.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É preciso ter uma </a:t>
            </a:r>
            <a:r>
              <a:rPr lang="pt-BR" sz="2600" b="1" i="1" dirty="0" smtClean="0">
                <a:solidFill>
                  <a:schemeClr val="tx1"/>
                </a:solidFill>
              </a:rPr>
              <a:t>santa indiferença!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O evangelista Lucas fala apenas de </a:t>
            </a:r>
            <a:r>
              <a:rPr lang="pt-BR" sz="2600" b="1" i="1" dirty="0" smtClean="0">
                <a:solidFill>
                  <a:schemeClr val="tx1"/>
                </a:solidFill>
              </a:rPr>
              <a:t>ser pobre, </a:t>
            </a:r>
            <a:r>
              <a:rPr lang="pt-BR" sz="2600" b="1" dirty="0" smtClean="0">
                <a:solidFill>
                  <a:schemeClr val="tx1"/>
                </a:solidFill>
              </a:rPr>
              <a:t>convidando à vida austera e essencial.</a:t>
            </a:r>
            <a:endParaRPr lang="pt-BR" sz="26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85" y="2569699"/>
            <a:ext cx="2159451" cy="3279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ângulo de cantos arredondados 4"/>
          <p:cNvSpPr/>
          <p:nvPr/>
        </p:nvSpPr>
        <p:spPr>
          <a:xfrm>
            <a:off x="667265" y="5931243"/>
            <a:ext cx="6960974" cy="700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SER POBRE NO CORAÇÃO!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017504" y="5865341"/>
            <a:ext cx="19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(1920-2000)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1485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FELIZES OS MANSOS, PORQUE POSSUIRÃO A TERRA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  <a:r>
              <a:rPr lang="pt-BR" b="1" dirty="0">
                <a:solidFill>
                  <a:schemeClr val="bg1"/>
                </a:solidFill>
              </a:rPr>
              <a:t/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 err="1">
                <a:solidFill>
                  <a:schemeClr val="bg1"/>
                </a:solidFill>
              </a:rPr>
              <a:t>GeE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71-74)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116" y="2266321"/>
            <a:ext cx="7280591" cy="3599020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Quando olhamos os limites e defeitos dos outros com ternura e mansidão, sem nos sentirmos superiores, podemos dar-lhes uma mão e evitamos nos gastar em lamentações inúteis.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A mansidão é expressão de quem deposita a sua confiança apenas em Deus. E, se nos julgarem tolos, deixemos!</a:t>
            </a:r>
            <a:endParaRPr lang="pt-BR" sz="26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85" y="2591165"/>
            <a:ext cx="2159451" cy="323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ângulo de cantos arredondados 4"/>
          <p:cNvSpPr/>
          <p:nvPr/>
        </p:nvSpPr>
        <p:spPr>
          <a:xfrm>
            <a:off x="667265" y="5931243"/>
            <a:ext cx="6960974" cy="700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REAGIR COM HUMILDE MANSIDÃO!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017504" y="5865341"/>
            <a:ext cx="19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(1914-1992)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56702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FELIZES OS QUE CHORAM, PORQUE SERÃO CONSOLADOS</a:t>
            </a:r>
            <a:r>
              <a:rPr lang="pt-BR" b="1" dirty="0">
                <a:solidFill>
                  <a:schemeClr val="bg1"/>
                </a:solidFill>
              </a:rPr>
              <a:t>.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 err="1">
                <a:solidFill>
                  <a:schemeClr val="bg1"/>
                </a:solidFill>
              </a:rPr>
              <a:t>GeE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75-76)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116" y="2266321"/>
            <a:ext cx="7280591" cy="3599020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No cotidiano da vida, nunca se pode faltar a cruz!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Só quem se permite ser consolado por Jesus, tem coragem de compartilhar o sofrimento alheio, e deixa de fugir de situações dolorosas. Há, portanto, sentido na vida quando se socorre o outro, aliviando-o!</a:t>
            </a:r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667265" y="5931243"/>
            <a:ext cx="6960974" cy="700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SABER CHORAR COM OS OUTROS!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278933" y="5096076"/>
            <a:ext cx="112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(2024)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58" y="3060300"/>
            <a:ext cx="3575222" cy="2011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25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FELIZES OS QUE TÊM FOME E SEDE DE JUSTIÇA, PORQUE SERÃO SACIADOS</a:t>
            </a:r>
            <a:r>
              <a:rPr lang="pt-BR" b="1" dirty="0">
                <a:solidFill>
                  <a:schemeClr val="bg1"/>
                </a:solidFill>
              </a:rPr>
              <a:t>.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 err="1">
                <a:solidFill>
                  <a:schemeClr val="bg1"/>
                </a:solidFill>
              </a:rPr>
              <a:t>GeE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77-79)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116" y="2266321"/>
            <a:ext cx="7280591" cy="3599020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Fome e sede são experiências intensas, porque dizem respeito às necessidades primárias.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Alguns desistem de lutar pela verdadeira justiça, e optam por subir para o carro do vencedor.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A justiça se mostra, na verdade, com a nossa prática pelos indefesos.</a:t>
            </a:r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667265" y="5931243"/>
            <a:ext cx="6960974" cy="700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BUSCAR A JUSTIÇA COM FOME E SEDE!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53657" y="4914843"/>
            <a:ext cx="357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JESUS, NA PARÁBOLA DOS TRABALHADORES DA VINHA!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57" y="2780214"/>
            <a:ext cx="3573824" cy="2011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5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FELIZES OS </a:t>
            </a:r>
            <a:r>
              <a:rPr lang="pt-BR" b="1" dirty="0" smtClean="0">
                <a:solidFill>
                  <a:schemeClr val="bg1"/>
                </a:solidFill>
              </a:rPr>
              <a:t>MISERICORDIOSOS, PORQUE ALCANÇARÃO </a:t>
            </a:r>
            <a:r>
              <a:rPr lang="pt-BR" b="1" dirty="0">
                <a:solidFill>
                  <a:schemeClr val="bg1"/>
                </a:solidFill>
              </a:rPr>
              <a:t>MISERICÓRDIA.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 err="1">
                <a:solidFill>
                  <a:schemeClr val="bg1"/>
                </a:solidFill>
              </a:rPr>
              <a:t>GeE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80-82)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456" y="2620548"/>
            <a:ext cx="7280591" cy="2648522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Duplo aspecto: dar, ajudar, servir os outros, mas também perdoar, compreender</a:t>
            </a:r>
            <a:r>
              <a:rPr lang="pt-BR" sz="2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sz="2600" b="1" dirty="0" smtClean="0">
                <a:solidFill>
                  <a:schemeClr val="tx1"/>
                </a:solidFill>
              </a:rPr>
              <a:t>Somos, todos, uma multidão de perdoados. Todos nós fomos olhados com compaixão divina.</a:t>
            </a:r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667265" y="5931243"/>
            <a:ext cx="6960974" cy="700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OLHAR E AGIR COM MISERICÓRDIA!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53657" y="4914843"/>
            <a:ext cx="357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23 / DEZ / 1983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57" y="2780309"/>
            <a:ext cx="3573824" cy="2010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469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Íon – Sala da Diretoria</Template>
  <TotalTime>140</TotalTime>
  <Words>847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Íon - Sala da Diretoria</vt:lpstr>
      <vt:lpstr>O CAMINHO DE SANTIDADE PROPOSTO POR JESUS</vt:lpstr>
      <vt:lpstr>JESUS EXPLICOU, COM TODA A SIMPLICIDADE, O QUE É SER SANTO QUANDO NOS DEIXOU AS BEM-AVENTURANÇAS!</vt:lpstr>
      <vt:lpstr>AS BEM-AVENTURANÇAS</vt:lpstr>
      <vt:lpstr>EVANGELHO DE MATEUS CAP. 5, VERS. 1-13</vt:lpstr>
      <vt:lpstr>FELIZES OS POBRES EM ESPÍRITO, PORQUE DELES É O REINO DO CÉU.  (GeE 67-70)</vt:lpstr>
      <vt:lpstr>FELIZES OS MANSOS, PORQUE POSSUIRÃO A TERRA. (GeE 71-74)</vt:lpstr>
      <vt:lpstr>FELIZES OS QUE CHORAM, PORQUE SERÃO CONSOLADOS. (GeE 75-76)</vt:lpstr>
      <vt:lpstr>FELIZES OS QUE TÊM FOME E SEDE DE JUSTIÇA, PORQUE SERÃO SACIADOS. (GeE 77-79)</vt:lpstr>
      <vt:lpstr>FELIZES OS MISERICORDIOSOS, PORQUE ALCANÇARÃO MISERICÓRDIA. (GeE 80-82)</vt:lpstr>
      <vt:lpstr>FELIZES OS PUROS DE CORAÇÃO, PORQUE VERÃO A DEUS. (GeE 83-86)</vt:lpstr>
      <vt:lpstr>FELIZES OS PACIFICADORES, PORQUE SERÃO CHAMADOS FILHOS DE DEUS. (GeE 87-89)</vt:lpstr>
      <vt:lpstr>FELIZES OS QUE SOFREM PERSEGUIÇÃO POR CAUSA DA JUSTIÇA, PORQUE DELES É O REINO DO CÉU. (GeE 90-94)</vt:lpstr>
      <vt:lpstr>ENFIM: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CAMINHO DE SANTIDADE PROPOSTO POR JESUS</dc:title>
  <dc:creator>user</dc:creator>
  <cp:lastModifiedBy>user</cp:lastModifiedBy>
  <cp:revision>9</cp:revision>
  <dcterms:created xsi:type="dcterms:W3CDTF">2024-06-17T14:06:44Z</dcterms:created>
  <dcterms:modified xsi:type="dcterms:W3CDTF">2024-06-19T18:51:57Z</dcterms:modified>
</cp:coreProperties>
</file>